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87" r:id="rId5"/>
    <p:sldId id="291" r:id="rId6"/>
    <p:sldId id="294" r:id="rId7"/>
    <p:sldId id="267" r:id="rId8"/>
    <p:sldId id="301" r:id="rId9"/>
    <p:sldId id="288" r:id="rId10"/>
    <p:sldId id="296" r:id="rId11"/>
    <p:sldId id="273" r:id="rId12"/>
    <p:sldId id="297" r:id="rId13"/>
    <p:sldId id="295" r:id="rId14"/>
    <p:sldId id="302" r:id="rId15"/>
    <p:sldId id="289" r:id="rId16"/>
    <p:sldId id="266" r:id="rId17"/>
    <p:sldId id="305" r:id="rId18"/>
    <p:sldId id="303" r:id="rId19"/>
    <p:sldId id="310" r:id="rId20"/>
    <p:sldId id="307" r:id="rId21"/>
    <p:sldId id="308" r:id="rId22"/>
    <p:sldId id="311" r:id="rId23"/>
    <p:sldId id="312" r:id="rId24"/>
    <p:sldId id="31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BD7"/>
    <a:srgbClr val="BA8CDC"/>
    <a:srgbClr val="421C5E"/>
    <a:srgbClr val="512373"/>
    <a:srgbClr val="7030A0"/>
    <a:srgbClr val="7734AA"/>
    <a:srgbClr val="9752CA"/>
    <a:srgbClr val="57257D"/>
    <a:srgbClr val="000719"/>
    <a:srgbClr val="000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2" d="100"/>
          <a:sy n="112" d="100"/>
        </p:scale>
        <p:origin x="690" y="10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2B343B38-A137-447C-919F-082649CAFF3D}"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A2347CFA-CD07-4E97-BD1D-543751497A0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47CFA-CD07-4E97-BD1D-543751497A0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gradFill>
          <a:gsLst>
            <a:gs pos="35000">
              <a:srgbClr val="021038"/>
            </a:gs>
            <a:gs pos="11000">
              <a:srgbClr val="02144E"/>
            </a:gs>
            <a:gs pos="63000">
              <a:srgbClr val="000719"/>
            </a:gs>
            <a:gs pos="83000">
              <a:srgbClr val="000518"/>
            </a:gs>
            <a:gs pos="100000">
              <a:schemeClr val="tx1"/>
            </a:gs>
          </a:gsLst>
          <a:path path="circle">
            <a:fillToRect l="100000" b="100000"/>
          </a:path>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5000">
              <a:srgbClr val="021038"/>
            </a:gs>
            <a:gs pos="11000">
              <a:srgbClr val="02144E"/>
            </a:gs>
            <a:gs pos="63000">
              <a:srgbClr val="000719"/>
            </a:gs>
            <a:gs pos="83000">
              <a:srgbClr val="000518"/>
            </a:gs>
            <a:gs pos="100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294967" y="176982"/>
            <a:ext cx="2743200" cy="895535"/>
          </a:xfrm>
          <a:prstGeom prst="rect">
            <a:avLst/>
          </a:prstGeom>
        </p:spPr>
      </p:pic>
      <p:pic>
        <p:nvPicPr>
          <p:cNvPr id="24" name="图片 23"/>
          <p:cNvPicPr>
            <a:picLocks noChangeAspect="1"/>
          </p:cNvPicPr>
          <p:nvPr/>
        </p:nvPicPr>
        <p:blipFill>
          <a:blip r:embed="rId5"/>
          <a:srcRect/>
          <a:stretch>
            <a:fillRect/>
          </a:stretch>
        </p:blipFill>
        <p:spPr>
          <a:xfrm>
            <a:off x="0" y="501446"/>
            <a:ext cx="12192000" cy="3451122"/>
          </a:xfrm>
          <a:custGeom>
            <a:avLst/>
            <a:gdLst>
              <a:gd name="connsiteX0" fmla="*/ 12192000 w 12192000"/>
              <a:gd name="connsiteY0" fmla="*/ 0 h 3952571"/>
              <a:gd name="connsiteX1" fmla="*/ 12192000 w 12192000"/>
              <a:gd name="connsiteY1" fmla="*/ 2964428 h 3952571"/>
              <a:gd name="connsiteX2" fmla="*/ 0 w 12192000"/>
              <a:gd name="connsiteY2" fmla="*/ 3952571 h 3952571"/>
              <a:gd name="connsiteX3" fmla="*/ 0 w 12192000"/>
              <a:gd name="connsiteY3" fmla="*/ 988143 h 3952571"/>
            </a:gdLst>
            <a:ahLst/>
            <a:cxnLst>
              <a:cxn ang="0">
                <a:pos x="connsiteX0" y="connsiteY0"/>
              </a:cxn>
              <a:cxn ang="0">
                <a:pos x="connsiteX1" y="connsiteY1"/>
              </a:cxn>
              <a:cxn ang="0">
                <a:pos x="connsiteX2" y="connsiteY2"/>
              </a:cxn>
              <a:cxn ang="0">
                <a:pos x="connsiteX3" y="connsiteY3"/>
              </a:cxn>
            </a:cxnLst>
            <a:rect l="l" t="t" r="r" b="b"/>
            <a:pathLst>
              <a:path w="12192000" h="3952571">
                <a:moveTo>
                  <a:pt x="12192000" y="0"/>
                </a:moveTo>
                <a:lnTo>
                  <a:pt x="12192000" y="2964428"/>
                </a:lnTo>
                <a:lnTo>
                  <a:pt x="0" y="3952571"/>
                </a:lnTo>
                <a:lnTo>
                  <a:pt x="0" y="988143"/>
                </a:lnTo>
                <a:close/>
              </a:path>
            </a:pathLst>
          </a:cu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185" y="4909369"/>
            <a:ext cx="4990617" cy="1756901"/>
          </a:xfrm>
          <a:prstGeom prst="rect">
            <a:avLst/>
          </a:prstGeom>
        </p:spPr>
      </p:pic>
      <p:grpSp>
        <p:nvGrpSpPr>
          <p:cNvPr id="32" name="组合 31"/>
          <p:cNvGrpSpPr/>
          <p:nvPr/>
        </p:nvGrpSpPr>
        <p:grpSpPr>
          <a:xfrm>
            <a:off x="-914400" y="1209728"/>
            <a:ext cx="13106400" cy="4896463"/>
            <a:chOff x="-914400" y="1209728"/>
            <a:chExt cx="13106400" cy="4896463"/>
          </a:xfrm>
        </p:grpSpPr>
        <p:sp>
          <p:nvSpPr>
            <p:cNvPr id="29" name="平行四边形 28"/>
            <p:cNvSpPr/>
            <p:nvPr/>
          </p:nvSpPr>
          <p:spPr>
            <a:xfrm rot="16200000">
              <a:off x="3719512" y="-2366297"/>
              <a:ext cx="4752976" cy="12192000"/>
            </a:xfrm>
            <a:prstGeom prst="parallelogram">
              <a:avLst>
                <a:gd name="adj" fmla="val 45667"/>
              </a:avLst>
            </a:prstGeom>
            <a:solidFill>
              <a:srgbClr val="4A2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a:blip r:embed="rId7">
              <a:lum bright="70000" contrast="-70000"/>
              <a:extLst>
                <a:ext uri="{28A0092B-C50C-407E-A947-70E740481C1C}">
                  <a14:useLocalDpi xmlns:a14="http://schemas.microsoft.com/office/drawing/2010/main" val="0"/>
                </a:ext>
              </a:extLst>
            </a:blip>
            <a:srcRect/>
            <a:stretch>
              <a:fillRect/>
            </a:stretch>
          </p:blipFill>
          <p:spPr>
            <a:xfrm>
              <a:off x="-914400" y="1209728"/>
              <a:ext cx="6495436" cy="3738817"/>
            </a:xfrm>
            <a:custGeom>
              <a:avLst/>
              <a:gdLst>
                <a:gd name="connsiteX0" fmla="*/ 0 w 6495436"/>
                <a:gd name="connsiteY0" fmla="*/ 0 h 3738817"/>
                <a:gd name="connsiteX1" fmla="*/ 6495436 w 6495436"/>
                <a:gd name="connsiteY1" fmla="*/ 1156383 h 3738817"/>
                <a:gd name="connsiteX2" fmla="*/ 6495436 w 6495436"/>
                <a:gd name="connsiteY2" fmla="*/ 3738817 h 3738817"/>
                <a:gd name="connsiteX3" fmla="*/ 0 w 6495436"/>
                <a:gd name="connsiteY3" fmla="*/ 2582434 h 3738817"/>
              </a:gdLst>
              <a:ahLst/>
              <a:cxnLst>
                <a:cxn ang="0">
                  <a:pos x="connsiteX0" y="connsiteY0"/>
                </a:cxn>
                <a:cxn ang="0">
                  <a:pos x="connsiteX1" y="connsiteY1"/>
                </a:cxn>
                <a:cxn ang="0">
                  <a:pos x="connsiteX2" y="connsiteY2"/>
                </a:cxn>
                <a:cxn ang="0">
                  <a:pos x="connsiteX3" y="connsiteY3"/>
                </a:cxn>
              </a:cxnLst>
              <a:rect l="l" t="t" r="r" b="b"/>
              <a:pathLst>
                <a:path w="6495436" h="3738817">
                  <a:moveTo>
                    <a:pt x="0" y="0"/>
                  </a:moveTo>
                  <a:lnTo>
                    <a:pt x="6495436" y="1156383"/>
                  </a:lnTo>
                  <a:lnTo>
                    <a:pt x="6495436" y="3738817"/>
                  </a:lnTo>
                  <a:lnTo>
                    <a:pt x="0" y="2582434"/>
                  </a:lnTo>
                  <a:close/>
                </a:path>
              </a:pathLst>
            </a:custGeom>
          </p:spPr>
        </p:pic>
        <p:pic>
          <p:nvPicPr>
            <p:cNvPr id="31" name="图片 30"/>
            <p:cNvPicPr>
              <a:picLocks noChangeAspect="1"/>
            </p:cNvPicPr>
            <p:nvPr/>
          </p:nvPicPr>
          <p:blipFill>
            <a:blip r:embed="rId7">
              <a:lum bright="70000" contrast="-70000"/>
              <a:extLst>
                <a:ext uri="{28A0092B-C50C-407E-A947-70E740481C1C}">
                  <a14:useLocalDpi xmlns:a14="http://schemas.microsoft.com/office/drawing/2010/main" val="0"/>
                </a:ext>
              </a:extLst>
            </a:blip>
            <a:srcRect/>
            <a:stretch>
              <a:fillRect/>
            </a:stretch>
          </p:blipFill>
          <p:spPr>
            <a:xfrm flipH="1" flipV="1">
              <a:off x="5696564" y="2366861"/>
              <a:ext cx="6495436" cy="3738817"/>
            </a:xfrm>
            <a:custGeom>
              <a:avLst/>
              <a:gdLst>
                <a:gd name="connsiteX0" fmla="*/ 0 w 6495436"/>
                <a:gd name="connsiteY0" fmla="*/ 0 h 3738817"/>
                <a:gd name="connsiteX1" fmla="*/ 6495436 w 6495436"/>
                <a:gd name="connsiteY1" fmla="*/ 1156383 h 3738817"/>
                <a:gd name="connsiteX2" fmla="*/ 6495436 w 6495436"/>
                <a:gd name="connsiteY2" fmla="*/ 3738817 h 3738817"/>
                <a:gd name="connsiteX3" fmla="*/ 0 w 6495436"/>
                <a:gd name="connsiteY3" fmla="*/ 2582434 h 3738817"/>
              </a:gdLst>
              <a:ahLst/>
              <a:cxnLst>
                <a:cxn ang="0">
                  <a:pos x="connsiteX0" y="connsiteY0"/>
                </a:cxn>
                <a:cxn ang="0">
                  <a:pos x="connsiteX1" y="connsiteY1"/>
                </a:cxn>
                <a:cxn ang="0">
                  <a:pos x="connsiteX2" y="connsiteY2"/>
                </a:cxn>
                <a:cxn ang="0">
                  <a:pos x="connsiteX3" y="connsiteY3"/>
                </a:cxn>
              </a:cxnLst>
              <a:rect l="l" t="t" r="r" b="b"/>
              <a:pathLst>
                <a:path w="6495436" h="3738817">
                  <a:moveTo>
                    <a:pt x="0" y="0"/>
                  </a:moveTo>
                  <a:lnTo>
                    <a:pt x="6495436" y="1156383"/>
                  </a:lnTo>
                  <a:lnTo>
                    <a:pt x="6495436" y="3738817"/>
                  </a:lnTo>
                  <a:lnTo>
                    <a:pt x="0" y="2582434"/>
                  </a:lnTo>
                  <a:close/>
                </a:path>
              </a:pathLst>
            </a:custGeom>
          </p:spPr>
        </p:pic>
      </p:grpSp>
      <p:pic>
        <p:nvPicPr>
          <p:cNvPr id="17" name="图片 16"/>
          <p:cNvPicPr>
            <a:picLocks noChangeAspect="1"/>
          </p:cNvPicPr>
          <p:nvPr/>
        </p:nvPicPr>
        <p:blipFill>
          <a:blip r:embed="rId8"/>
          <a:stretch>
            <a:fillRect/>
          </a:stretch>
        </p:blipFill>
        <p:spPr>
          <a:xfrm rot="20916586">
            <a:off x="3092255" y="1838667"/>
            <a:ext cx="5934466" cy="3847935"/>
          </a:xfrm>
          <a:prstGeom prst="rect">
            <a:avLst/>
          </a:prstGeom>
        </p:spPr>
      </p:pic>
      <p:pic>
        <p:nvPicPr>
          <p:cNvPr id="19" name="图片 18"/>
          <p:cNvPicPr>
            <a:picLocks noChangeAspect="1"/>
          </p:cNvPicPr>
          <p:nvPr/>
        </p:nvPicPr>
        <p:blipFill rotWithShape="1">
          <a:blip r:embed="rId9"/>
          <a:srcRect/>
          <a:stretch>
            <a:fillRect/>
          </a:stretch>
        </p:blipFill>
        <p:spPr>
          <a:xfrm flipH="1">
            <a:off x="-294388" y="3079598"/>
            <a:ext cx="3981485" cy="3778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发展阶段</a:t>
            </a:r>
          </a:p>
        </p:txBody>
      </p:sp>
      <p:sp>
        <p:nvSpPr>
          <p:cNvPr id="32" name="矩形 31"/>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
        <p:nvSpPr>
          <p:cNvPr id="2" name="六角星 1"/>
          <p:cNvSpPr/>
          <p:nvPr/>
        </p:nvSpPr>
        <p:spPr>
          <a:xfrm>
            <a:off x="6220244" y="2000250"/>
            <a:ext cx="3351212" cy="3333750"/>
          </a:xfrm>
          <a:prstGeom prst="star6">
            <a:avLst>
              <a:gd name="adj" fmla="val 33280"/>
              <a:gd name="hf" fmla="val 115470"/>
            </a:avLst>
          </a:prstGeom>
          <a:noFill/>
          <a:ln w="76200">
            <a:solidFill>
              <a:srgbClr val="8C3EC6"/>
            </a:solidFill>
          </a:ln>
          <a:effectLst>
            <a:glow rad="7112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3" name="组合 32"/>
          <p:cNvGrpSpPr/>
          <p:nvPr/>
        </p:nvGrpSpPr>
        <p:grpSpPr>
          <a:xfrm>
            <a:off x="4378064" y="5322059"/>
            <a:ext cx="2587394" cy="893615"/>
            <a:chOff x="5902064" y="2434856"/>
            <a:chExt cx="2587394" cy="893615"/>
          </a:xfrm>
        </p:grpSpPr>
        <p:sp>
          <p:nvSpPr>
            <p:cNvPr id="34" name="文本框 33"/>
            <p:cNvSpPr txBox="1"/>
            <p:nvPr/>
          </p:nvSpPr>
          <p:spPr>
            <a:xfrm>
              <a:off x="6027779" y="2866806"/>
              <a:ext cx="2335965"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902064" y="2434856"/>
              <a:ext cx="2587394"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a:t>
              </a:r>
            </a:p>
          </p:txBody>
        </p:sp>
      </p:grpSp>
      <p:grpSp>
        <p:nvGrpSpPr>
          <p:cNvPr id="21" name="组合 20"/>
          <p:cNvGrpSpPr/>
          <p:nvPr/>
        </p:nvGrpSpPr>
        <p:grpSpPr>
          <a:xfrm>
            <a:off x="513598" y="2763543"/>
            <a:ext cx="2667752" cy="2108964"/>
            <a:chOff x="837448" y="2858793"/>
            <a:chExt cx="2667752" cy="2108964"/>
          </a:xfrm>
        </p:grpSpPr>
        <p:sp>
          <p:nvSpPr>
            <p:cNvPr id="37" name="文本框 36"/>
            <p:cNvSpPr txBox="1"/>
            <p:nvPr/>
          </p:nvSpPr>
          <p:spPr>
            <a:xfrm>
              <a:off x="837448" y="2858793"/>
              <a:ext cx="2175166" cy="646331"/>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37448" y="3418352"/>
              <a:ext cx="2137066" cy="50783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点击添加文本内容</a:t>
              </a:r>
            </a:p>
          </p:txBody>
        </p:sp>
        <p:sp>
          <p:nvSpPr>
            <p:cNvPr id="40" name="文本框 39"/>
            <p:cNvSpPr txBox="1"/>
            <p:nvPr/>
          </p:nvSpPr>
          <p:spPr>
            <a:xfrm>
              <a:off x="837448" y="4044427"/>
              <a:ext cx="266775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sp>
        <p:nvSpPr>
          <p:cNvPr id="41" name="文本框 40"/>
          <p:cNvSpPr txBox="1"/>
          <p:nvPr/>
        </p:nvSpPr>
        <p:spPr>
          <a:xfrm>
            <a:off x="4342649" y="3437671"/>
            <a:ext cx="1581902" cy="45890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867149" y="3437671"/>
            <a:ext cx="1581902" cy="45890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8645264" y="5322059"/>
            <a:ext cx="2587394" cy="893615"/>
            <a:chOff x="5902064" y="2434856"/>
            <a:chExt cx="2587394" cy="893615"/>
          </a:xfrm>
        </p:grpSpPr>
        <p:sp>
          <p:nvSpPr>
            <p:cNvPr id="44" name="文本框 43"/>
            <p:cNvSpPr txBox="1"/>
            <p:nvPr/>
          </p:nvSpPr>
          <p:spPr>
            <a:xfrm>
              <a:off x="6027779" y="2866806"/>
              <a:ext cx="2335965"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902064" y="2434856"/>
              <a:ext cx="2587394"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发展阶段</a:t>
            </a:r>
          </a:p>
        </p:txBody>
      </p:sp>
      <p:grpSp>
        <p:nvGrpSpPr>
          <p:cNvPr id="19" name="组合 18"/>
          <p:cNvGrpSpPr/>
          <p:nvPr/>
        </p:nvGrpSpPr>
        <p:grpSpPr>
          <a:xfrm>
            <a:off x="1113538" y="1638300"/>
            <a:ext cx="6120000" cy="6120000"/>
            <a:chOff x="2999488" y="1371600"/>
            <a:chExt cx="6120000" cy="6120000"/>
          </a:xfrm>
        </p:grpSpPr>
        <p:sp>
          <p:nvSpPr>
            <p:cNvPr id="2" name="椭圆 1"/>
            <p:cNvSpPr/>
            <p:nvPr/>
          </p:nvSpPr>
          <p:spPr>
            <a:xfrm>
              <a:off x="2999488" y="1371600"/>
              <a:ext cx="6120000" cy="6120000"/>
            </a:xfrm>
            <a:prstGeom prst="ellipse">
              <a:avLst/>
            </a:prstGeom>
            <a:noFill/>
            <a:ln>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椭圆 17"/>
            <p:cNvSpPr/>
            <p:nvPr/>
          </p:nvSpPr>
          <p:spPr>
            <a:xfrm rot="8071356">
              <a:off x="4564063" y="1485900"/>
              <a:ext cx="3060000" cy="306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rot="13576762">
              <a:off x="5878513" y="3164793"/>
              <a:ext cx="3060000" cy="306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rot="8023238" flipH="1">
              <a:off x="3459164" y="3164793"/>
              <a:ext cx="3060000" cy="306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文本框 39"/>
            <p:cNvSpPr txBox="1"/>
            <p:nvPr/>
          </p:nvSpPr>
          <p:spPr>
            <a:xfrm>
              <a:off x="6670676" y="454100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sp>
          <p:nvSpPr>
            <p:cNvPr id="41" name="文本框 40"/>
            <p:cNvSpPr txBox="1"/>
            <p:nvPr/>
          </p:nvSpPr>
          <p:spPr>
            <a:xfrm>
              <a:off x="3775076" y="459815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sp>
          <p:nvSpPr>
            <p:cNvPr id="42" name="文本框 41"/>
            <p:cNvSpPr txBox="1"/>
            <p:nvPr/>
          </p:nvSpPr>
          <p:spPr>
            <a:xfrm>
              <a:off x="5146676" y="229310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grpSp>
      <p:grpSp>
        <p:nvGrpSpPr>
          <p:cNvPr id="43" name="组合 42"/>
          <p:cNvGrpSpPr/>
          <p:nvPr/>
        </p:nvGrpSpPr>
        <p:grpSpPr>
          <a:xfrm>
            <a:off x="8114548" y="2725443"/>
            <a:ext cx="3239252" cy="1831965"/>
            <a:chOff x="837448" y="2858793"/>
            <a:chExt cx="3239252" cy="1831965"/>
          </a:xfrm>
        </p:grpSpPr>
        <p:sp>
          <p:nvSpPr>
            <p:cNvPr id="44" name="文本框 43"/>
            <p:cNvSpPr txBox="1"/>
            <p:nvPr/>
          </p:nvSpPr>
          <p:spPr>
            <a:xfrm>
              <a:off x="837448" y="2858793"/>
              <a:ext cx="2175166" cy="646331"/>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37448" y="3418352"/>
              <a:ext cx="2137066" cy="50783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点击添加文本内容</a:t>
              </a:r>
            </a:p>
          </p:txBody>
        </p:sp>
        <p:sp>
          <p:nvSpPr>
            <p:cNvPr id="46" name="文本框 45"/>
            <p:cNvSpPr txBox="1"/>
            <p:nvPr/>
          </p:nvSpPr>
          <p:spPr>
            <a:xfrm>
              <a:off x="837448" y="4044427"/>
              <a:ext cx="3239252" cy="64633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sp>
        <p:nvSpPr>
          <p:cNvPr id="47" name="矩形 46"/>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发展阶段</a:t>
            </a:r>
          </a:p>
        </p:txBody>
      </p:sp>
      <p:sp>
        <p:nvSpPr>
          <p:cNvPr id="43" name="椭圆 42"/>
          <p:cNvSpPr/>
          <p:nvPr/>
        </p:nvSpPr>
        <p:spPr>
          <a:xfrm rot="18900000">
            <a:off x="1027108" y="1777731"/>
            <a:ext cx="10080000" cy="1008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w="3175">
            <a:gradFill flip="none" rotWithShape="1">
              <a:gsLst>
                <a:gs pos="0">
                  <a:schemeClr val="accent1">
                    <a:lumMod val="5000"/>
                    <a:lumOff val="95000"/>
                  </a:schemeClr>
                </a:gs>
                <a:gs pos="36000">
                  <a:schemeClr val="accent1">
                    <a:lumMod val="45000"/>
                    <a:lumOff val="55000"/>
                  </a:schemeClr>
                </a:gs>
                <a:gs pos="71000">
                  <a:srgbClr val="000719"/>
                </a:gs>
                <a:gs pos="100000">
                  <a:srgbClr val="000719"/>
                </a:gs>
              </a:gsLst>
              <a:lin ang="54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a</a:t>
            </a:r>
            <a:endParaRPr lang="zh-CN" altLang="en-US" dirty="0">
              <a:ea typeface="微软雅黑" panose="020B0503020204020204" pitchFamily="34" charset="-122"/>
            </a:endParaRPr>
          </a:p>
        </p:txBody>
      </p:sp>
      <p:sp>
        <p:nvSpPr>
          <p:cNvPr id="44" name="椭圆 43"/>
          <p:cNvSpPr/>
          <p:nvPr/>
        </p:nvSpPr>
        <p:spPr>
          <a:xfrm rot="18900000">
            <a:off x="1747108" y="3431559"/>
            <a:ext cx="8640000" cy="864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w="3175">
            <a:gradFill flip="none" rotWithShape="1">
              <a:gsLst>
                <a:gs pos="0">
                  <a:schemeClr val="accent1">
                    <a:lumMod val="5000"/>
                    <a:lumOff val="95000"/>
                  </a:schemeClr>
                </a:gs>
                <a:gs pos="36000">
                  <a:schemeClr val="accent1">
                    <a:lumMod val="45000"/>
                    <a:lumOff val="55000"/>
                  </a:schemeClr>
                </a:gs>
                <a:gs pos="71000">
                  <a:srgbClr val="000719"/>
                </a:gs>
                <a:gs pos="100000">
                  <a:srgbClr val="000719"/>
                </a:gs>
              </a:gsLst>
              <a:lin ang="54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rot="18900000">
            <a:off x="2467108" y="4803962"/>
            <a:ext cx="7200000" cy="720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w="3175">
            <a:gradFill flip="none" rotWithShape="1">
              <a:gsLst>
                <a:gs pos="0">
                  <a:schemeClr val="accent1">
                    <a:lumMod val="5000"/>
                    <a:lumOff val="95000"/>
                  </a:schemeClr>
                </a:gs>
                <a:gs pos="36000">
                  <a:schemeClr val="accent1">
                    <a:lumMod val="45000"/>
                    <a:lumOff val="55000"/>
                  </a:schemeClr>
                </a:gs>
                <a:gs pos="71000">
                  <a:srgbClr val="000719"/>
                </a:gs>
                <a:gs pos="100000">
                  <a:srgbClr val="000719"/>
                </a:gs>
              </a:gsLst>
              <a:lin ang="54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rot="18900000">
            <a:off x="3187108" y="6209385"/>
            <a:ext cx="5760000" cy="5760000"/>
          </a:xfrm>
          <a:prstGeom prst="ellipse">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60000"/>
                </a:srgbClr>
              </a:gs>
              <a:gs pos="100000">
                <a:schemeClr val="tx1">
                  <a:alpha val="60000"/>
                </a:schemeClr>
              </a:gs>
            </a:gsLst>
            <a:path path="circle">
              <a:fillToRect l="100000" b="100000"/>
            </a:path>
            <a:tileRect t="-100000" r="-100000"/>
          </a:gradFill>
          <a:ln w="3175">
            <a:gradFill flip="none" rotWithShape="1">
              <a:gsLst>
                <a:gs pos="0">
                  <a:schemeClr val="accent1">
                    <a:lumMod val="5000"/>
                    <a:lumOff val="95000"/>
                  </a:schemeClr>
                </a:gs>
                <a:gs pos="36000">
                  <a:schemeClr val="accent1">
                    <a:lumMod val="45000"/>
                    <a:lumOff val="55000"/>
                  </a:schemeClr>
                </a:gs>
                <a:gs pos="71000">
                  <a:srgbClr val="000719"/>
                </a:gs>
                <a:gs pos="100000">
                  <a:srgbClr val="000719"/>
                </a:gs>
              </a:gsLst>
              <a:lin ang="54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7" name="组合 46"/>
          <p:cNvGrpSpPr/>
          <p:nvPr/>
        </p:nvGrpSpPr>
        <p:grpSpPr>
          <a:xfrm>
            <a:off x="4383145" y="2134509"/>
            <a:ext cx="3352685" cy="1019944"/>
            <a:chOff x="5136773" y="2028606"/>
            <a:chExt cx="3352685" cy="1019944"/>
          </a:xfrm>
        </p:grpSpPr>
        <p:sp>
          <p:nvSpPr>
            <p:cNvPr id="48" name="文本框 47"/>
            <p:cNvSpPr txBox="1"/>
            <p:nvPr/>
          </p:nvSpPr>
          <p:spPr>
            <a:xfrm>
              <a:off x="5645133" y="2028606"/>
              <a:ext cx="2335965"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136773" y="2434856"/>
              <a:ext cx="3352685"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a:t>
              </a:r>
            </a:p>
          </p:txBody>
        </p:sp>
      </p:grpSp>
      <p:grpSp>
        <p:nvGrpSpPr>
          <p:cNvPr id="50" name="组合 49"/>
          <p:cNvGrpSpPr/>
          <p:nvPr/>
        </p:nvGrpSpPr>
        <p:grpSpPr>
          <a:xfrm>
            <a:off x="4745860" y="3601359"/>
            <a:ext cx="2627255" cy="1052581"/>
            <a:chOff x="5245308" y="2028606"/>
            <a:chExt cx="2627255" cy="1052581"/>
          </a:xfrm>
        </p:grpSpPr>
        <p:sp>
          <p:nvSpPr>
            <p:cNvPr id="51" name="文本框 50"/>
            <p:cNvSpPr txBox="1"/>
            <p:nvPr/>
          </p:nvSpPr>
          <p:spPr>
            <a:xfrm>
              <a:off x="5390953" y="2028606"/>
              <a:ext cx="2335965"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245308" y="2434856"/>
              <a:ext cx="2627255" cy="646331"/>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a:t>
              </a:r>
            </a:p>
          </p:txBody>
        </p:sp>
      </p:grpSp>
      <p:grpSp>
        <p:nvGrpSpPr>
          <p:cNvPr id="53" name="组合 52"/>
          <p:cNvGrpSpPr/>
          <p:nvPr/>
        </p:nvGrpSpPr>
        <p:grpSpPr>
          <a:xfrm>
            <a:off x="4891505" y="4953909"/>
            <a:ext cx="2335965" cy="1052581"/>
            <a:chOff x="5390953" y="2028606"/>
            <a:chExt cx="2335965" cy="1052581"/>
          </a:xfrm>
        </p:grpSpPr>
        <p:sp>
          <p:nvSpPr>
            <p:cNvPr id="54" name="文本框 53"/>
            <p:cNvSpPr txBox="1"/>
            <p:nvPr/>
          </p:nvSpPr>
          <p:spPr>
            <a:xfrm>
              <a:off x="5390953" y="2028606"/>
              <a:ext cx="2335965"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566747" y="2434856"/>
              <a:ext cx="1962151" cy="646331"/>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grpSp>
      <p:sp>
        <p:nvSpPr>
          <p:cNvPr id="56" name="矩形 55"/>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发展阶段</a:t>
            </a:r>
          </a:p>
        </p:txBody>
      </p:sp>
      <p:grpSp>
        <p:nvGrpSpPr>
          <p:cNvPr id="61" name="组合 60"/>
          <p:cNvGrpSpPr/>
          <p:nvPr/>
        </p:nvGrpSpPr>
        <p:grpSpPr>
          <a:xfrm>
            <a:off x="989848" y="2782593"/>
            <a:ext cx="2915402" cy="2108964"/>
            <a:chOff x="837448" y="2858793"/>
            <a:chExt cx="2915402" cy="2108964"/>
          </a:xfrm>
        </p:grpSpPr>
        <p:sp>
          <p:nvSpPr>
            <p:cNvPr id="62" name="文本框 61"/>
            <p:cNvSpPr txBox="1"/>
            <p:nvPr/>
          </p:nvSpPr>
          <p:spPr>
            <a:xfrm>
              <a:off x="837448" y="2858793"/>
              <a:ext cx="2175166" cy="646331"/>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837448" y="3418352"/>
              <a:ext cx="2137066" cy="50783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点击添加文本内容</a:t>
              </a:r>
            </a:p>
          </p:txBody>
        </p:sp>
        <p:sp>
          <p:nvSpPr>
            <p:cNvPr id="64" name="文本框 63"/>
            <p:cNvSpPr txBox="1"/>
            <p:nvPr/>
          </p:nvSpPr>
          <p:spPr>
            <a:xfrm>
              <a:off x="837448" y="4044427"/>
              <a:ext cx="29154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2" name="组合 1"/>
          <p:cNvGrpSpPr/>
          <p:nvPr/>
        </p:nvGrpSpPr>
        <p:grpSpPr>
          <a:xfrm>
            <a:off x="4951887" y="816182"/>
            <a:ext cx="6369416" cy="6368100"/>
            <a:chOff x="4951887" y="816182"/>
            <a:chExt cx="6369416" cy="6368100"/>
          </a:xfrm>
        </p:grpSpPr>
        <p:sp>
          <p:nvSpPr>
            <p:cNvPr id="56" name="泪滴形 55"/>
            <p:cNvSpPr>
              <a:spLocks noChangeAspect="1"/>
            </p:cNvSpPr>
            <p:nvPr/>
          </p:nvSpPr>
          <p:spPr>
            <a:xfrm rot="2700000">
              <a:off x="4951887" y="2724086"/>
              <a:ext cx="2520000" cy="2520000"/>
            </a:xfrm>
            <a:prstGeom prst="teardrop">
              <a:avLst>
                <a:gd name="adj" fmla="val 105511"/>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0"/>
                  </a:srgbClr>
                </a:gs>
                <a:gs pos="100000">
                  <a:schemeClr val="tx1">
                    <a:alpha val="0"/>
                  </a:schemeClr>
                </a:gs>
              </a:gsLst>
              <a:path path="circle">
                <a:fillToRect l="100000" b="100000"/>
              </a:path>
              <a:tileRect t="-100000" r="-100000"/>
            </a:gra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8" name="泪滴形 57"/>
            <p:cNvSpPr>
              <a:spLocks noChangeAspect="1"/>
            </p:cNvSpPr>
            <p:nvPr/>
          </p:nvSpPr>
          <p:spPr>
            <a:xfrm rot="8100000">
              <a:off x="6873032" y="816182"/>
              <a:ext cx="2520000" cy="2520000"/>
            </a:xfrm>
            <a:prstGeom prst="teardrop">
              <a:avLst>
                <a:gd name="adj" fmla="val 105511"/>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0"/>
                  </a:srgbClr>
                </a:gs>
                <a:gs pos="100000">
                  <a:schemeClr val="tx1">
                    <a:alpha val="0"/>
                  </a:schemeClr>
                </a:gs>
              </a:gsLst>
              <a:path path="circle">
                <a:fillToRect l="100000" b="100000"/>
              </a:path>
              <a:tileRect t="-100000" r="-100000"/>
            </a:gra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泪滴形 58"/>
            <p:cNvSpPr>
              <a:spLocks noChangeAspect="1"/>
            </p:cNvSpPr>
            <p:nvPr/>
          </p:nvSpPr>
          <p:spPr>
            <a:xfrm rot="8100000" flipH="1" flipV="1">
              <a:off x="6873032" y="4664282"/>
              <a:ext cx="2520000" cy="2520000"/>
            </a:xfrm>
            <a:prstGeom prst="teardrop">
              <a:avLst>
                <a:gd name="adj" fmla="val 105511"/>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0"/>
                  </a:srgbClr>
                </a:gs>
                <a:gs pos="100000">
                  <a:schemeClr val="tx1">
                    <a:alpha val="0"/>
                  </a:schemeClr>
                </a:gs>
              </a:gsLst>
              <a:path path="circle">
                <a:fillToRect l="100000" b="100000"/>
              </a:path>
              <a:tileRect t="-100000" r="-100000"/>
            </a:gra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泪滴形 59"/>
            <p:cNvSpPr>
              <a:spLocks noChangeAspect="1"/>
            </p:cNvSpPr>
            <p:nvPr/>
          </p:nvSpPr>
          <p:spPr>
            <a:xfrm rot="18900000" flipH="1">
              <a:off x="8801303" y="2740231"/>
              <a:ext cx="2520000" cy="2520000"/>
            </a:xfrm>
            <a:prstGeom prst="teardrop">
              <a:avLst>
                <a:gd name="adj" fmla="val 105511"/>
              </a:avLst>
            </a:prstGeom>
            <a:gradFill flip="none" rotWithShape="1">
              <a:gsLst>
                <a:gs pos="6000">
                  <a:srgbClr val="083FDA">
                    <a:alpha val="60000"/>
                  </a:srgbClr>
                </a:gs>
                <a:gs pos="25000">
                  <a:srgbClr val="0532C3">
                    <a:alpha val="60000"/>
                  </a:srgbClr>
                </a:gs>
                <a:gs pos="61000">
                  <a:srgbClr val="000719">
                    <a:alpha val="60000"/>
                  </a:srgbClr>
                </a:gs>
                <a:gs pos="43000">
                  <a:srgbClr val="021B6A"/>
                </a:gs>
                <a:gs pos="80000">
                  <a:srgbClr val="000518">
                    <a:alpha val="0"/>
                  </a:srgbClr>
                </a:gs>
                <a:gs pos="100000">
                  <a:schemeClr val="tx1">
                    <a:alpha val="0"/>
                  </a:schemeClr>
                </a:gs>
              </a:gsLst>
              <a:path path="circle">
                <a:fillToRect l="100000" b="100000"/>
              </a:path>
              <a:tileRect t="-100000" r="-100000"/>
            </a:gra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文本框 64"/>
            <p:cNvSpPr txBox="1"/>
            <p:nvPr/>
          </p:nvSpPr>
          <p:spPr>
            <a:xfrm>
              <a:off x="5622926" y="366470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sp>
          <p:nvSpPr>
            <p:cNvPr id="66" name="文本框 65"/>
            <p:cNvSpPr txBox="1"/>
            <p:nvPr/>
          </p:nvSpPr>
          <p:spPr>
            <a:xfrm>
              <a:off x="7204076" y="200735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sp>
          <p:nvSpPr>
            <p:cNvPr id="67" name="文本框 66"/>
            <p:cNvSpPr txBox="1"/>
            <p:nvPr/>
          </p:nvSpPr>
          <p:spPr>
            <a:xfrm>
              <a:off x="8747126" y="372185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sp>
          <p:nvSpPr>
            <p:cNvPr id="68" name="文本框 67"/>
            <p:cNvSpPr txBox="1"/>
            <p:nvPr/>
          </p:nvSpPr>
          <p:spPr>
            <a:xfrm>
              <a:off x="7185026" y="5226809"/>
              <a:ext cx="1825624"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a:t>
              </a:r>
            </a:p>
          </p:txBody>
        </p:sp>
      </p:grpSp>
      <p:sp>
        <p:nvSpPr>
          <p:cNvPr id="69" name="矩形 68"/>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383851" y="-290513"/>
            <a:ext cx="8138999" cy="6809300"/>
          </a:xfrm>
          <a:prstGeom prst="rect">
            <a:avLst/>
          </a:prstGeom>
        </p:spPr>
      </p:pic>
      <p:sp>
        <p:nvSpPr>
          <p:cNvPr id="10" name="矩形 9"/>
          <p:cNvSpPr/>
          <p:nvPr/>
        </p:nvSpPr>
        <p:spPr>
          <a:xfrm>
            <a:off x="0" y="2411413"/>
            <a:ext cx="12192000" cy="19621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a:off x="3066933" y="2748458"/>
            <a:ext cx="5985109" cy="1323439"/>
          </a:xfrm>
          <a:prstGeom prst="rect">
            <a:avLst/>
          </a:prstGeom>
        </p:spPr>
        <p:txBody>
          <a:bodyPr wrap="square">
            <a:spAutoFit/>
          </a:bodyPr>
          <a:lstStyle/>
          <a:p>
            <a:pPr algn="ctr"/>
            <a:r>
              <a:rPr lang="zh-CN" altLang="en-US" sz="8000" b="1" dirty="0">
                <a:latin typeface="微软雅黑" panose="020B0503020204020204" pitchFamily="34" charset="-122"/>
                <a:ea typeface="微软雅黑" panose="020B0503020204020204" pitchFamily="34" charset="-122"/>
              </a:rPr>
              <a:t>主 要 成 果</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主要成果</a:t>
            </a:r>
          </a:p>
        </p:txBody>
      </p:sp>
      <p:sp>
        <p:nvSpPr>
          <p:cNvPr id="27" name="平行四边形 26"/>
          <p:cNvSpPr/>
          <p:nvPr/>
        </p:nvSpPr>
        <p:spPr>
          <a:xfrm>
            <a:off x="3657600" y="304800"/>
            <a:ext cx="76200" cy="5715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0" y="2409825"/>
            <a:ext cx="12192000" cy="27622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26" name="图片 25"/>
          <p:cNvPicPr>
            <a:picLocks noChangeAspect="1"/>
          </p:cNvPicPr>
          <p:nvPr/>
        </p:nvPicPr>
        <p:blipFill>
          <a:blip r:embed="rId3"/>
          <a:stretch>
            <a:fillRect/>
          </a:stretch>
        </p:blipFill>
        <p:spPr>
          <a:xfrm>
            <a:off x="5436637" y="1885950"/>
            <a:ext cx="6298163" cy="3810000"/>
          </a:xfrm>
          <a:prstGeom prst="parallelogram">
            <a:avLst>
              <a:gd name="adj" fmla="val 15893"/>
            </a:avLst>
          </a:prstGeom>
        </p:spPr>
      </p:pic>
      <p:grpSp>
        <p:nvGrpSpPr>
          <p:cNvPr id="29" name="组合 28"/>
          <p:cNvGrpSpPr/>
          <p:nvPr/>
        </p:nvGrpSpPr>
        <p:grpSpPr>
          <a:xfrm>
            <a:off x="913648" y="2782593"/>
            <a:ext cx="3944102" cy="1831965"/>
            <a:chOff x="837448" y="2858793"/>
            <a:chExt cx="3944102" cy="1831965"/>
          </a:xfrm>
        </p:grpSpPr>
        <p:sp>
          <p:nvSpPr>
            <p:cNvPr id="30" name="文本框 29"/>
            <p:cNvSpPr txBox="1"/>
            <p:nvPr/>
          </p:nvSpPr>
          <p:spPr>
            <a:xfrm>
              <a:off x="837448" y="2858793"/>
              <a:ext cx="2175166" cy="646331"/>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37448" y="3418352"/>
              <a:ext cx="2137066" cy="50783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点击添加文本内容</a:t>
              </a:r>
            </a:p>
          </p:txBody>
        </p:sp>
        <p:sp>
          <p:nvSpPr>
            <p:cNvPr id="32" name="文本框 31"/>
            <p:cNvSpPr txBox="1"/>
            <p:nvPr/>
          </p:nvSpPr>
          <p:spPr>
            <a:xfrm>
              <a:off x="837448" y="4044427"/>
              <a:ext cx="3944102" cy="64633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sp>
        <p:nvSpPr>
          <p:cNvPr id="33" name="矩形 32"/>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主要成果</a:t>
            </a:r>
          </a:p>
        </p:txBody>
      </p:sp>
      <p:grpSp>
        <p:nvGrpSpPr>
          <p:cNvPr id="41" name="f1a2fda2-398f-4e27-9f2a-8159834a0df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61546" y="1858892"/>
            <a:ext cx="11068908" cy="3140217"/>
            <a:chOff x="561546" y="1858893"/>
            <a:chExt cx="11068908" cy="3140217"/>
          </a:xfrm>
        </p:grpSpPr>
        <p:grpSp>
          <p:nvGrpSpPr>
            <p:cNvPr id="42" name="iṥlïḓê"/>
            <p:cNvGrpSpPr/>
            <p:nvPr/>
          </p:nvGrpSpPr>
          <p:grpSpPr>
            <a:xfrm>
              <a:off x="4591709" y="2058677"/>
              <a:ext cx="3252676" cy="2940433"/>
              <a:chOff x="4591709" y="2058677"/>
              <a:chExt cx="3252676" cy="2940433"/>
            </a:xfrm>
          </p:grpSpPr>
          <p:grpSp>
            <p:nvGrpSpPr>
              <p:cNvPr id="58" name="i$ľiḋé"/>
              <p:cNvGrpSpPr/>
              <p:nvPr/>
            </p:nvGrpSpPr>
            <p:grpSpPr>
              <a:xfrm>
                <a:off x="4591709" y="2058677"/>
                <a:ext cx="3252676" cy="2940433"/>
                <a:chOff x="4683153" y="2682940"/>
                <a:chExt cx="2890404" cy="2612939"/>
              </a:xfrm>
            </p:grpSpPr>
            <p:sp>
              <p:nvSpPr>
                <p:cNvPr id="62" name="ïSļîḓê"/>
                <p:cNvSpPr/>
                <p:nvPr/>
              </p:nvSpPr>
              <p:spPr bwMode="auto">
                <a:xfrm>
                  <a:off x="7178492" y="3765234"/>
                  <a:ext cx="161701" cy="113926"/>
                </a:xfrm>
                <a:custGeom>
                  <a:avLst/>
                  <a:gdLst>
                    <a:gd name="T0" fmla="*/ 88 w 88"/>
                    <a:gd name="T1" fmla="*/ 0 h 62"/>
                    <a:gd name="T2" fmla="*/ 0 w 88"/>
                    <a:gd name="T3" fmla="*/ 9 h 62"/>
                    <a:gd name="T4" fmla="*/ 61 w 88"/>
                    <a:gd name="T5" fmla="*/ 62 h 62"/>
                    <a:gd name="T6" fmla="*/ 88 w 88"/>
                    <a:gd name="T7" fmla="*/ 0 h 62"/>
                    <a:gd name="T8" fmla="*/ 88 w 88"/>
                    <a:gd name="T9" fmla="*/ 0 h 62"/>
                  </a:gdLst>
                  <a:ahLst/>
                  <a:cxnLst>
                    <a:cxn ang="0">
                      <a:pos x="T0" y="T1"/>
                    </a:cxn>
                    <a:cxn ang="0">
                      <a:pos x="T2" y="T3"/>
                    </a:cxn>
                    <a:cxn ang="0">
                      <a:pos x="T4" y="T5"/>
                    </a:cxn>
                    <a:cxn ang="0">
                      <a:pos x="T6" y="T7"/>
                    </a:cxn>
                    <a:cxn ang="0">
                      <a:pos x="T8" y="T9"/>
                    </a:cxn>
                  </a:cxnLst>
                  <a:rect l="0" t="0" r="r" b="b"/>
                  <a:pathLst>
                    <a:path w="88" h="62">
                      <a:moveTo>
                        <a:pt x="88" y="0"/>
                      </a:moveTo>
                      <a:lnTo>
                        <a:pt x="0" y="9"/>
                      </a:lnTo>
                      <a:lnTo>
                        <a:pt x="61" y="62"/>
                      </a:lnTo>
                      <a:lnTo>
                        <a:pt x="88" y="0"/>
                      </a:lnTo>
                      <a:lnTo>
                        <a:pt x="88"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63" name="ïSľîḋe"/>
                <p:cNvSpPr/>
                <p:nvPr/>
              </p:nvSpPr>
              <p:spPr bwMode="auto">
                <a:xfrm>
                  <a:off x="5827922" y="4955940"/>
                  <a:ext cx="139651" cy="126789"/>
                </a:xfrm>
                <a:custGeom>
                  <a:avLst/>
                  <a:gdLst>
                    <a:gd name="T0" fmla="*/ 29 w 76"/>
                    <a:gd name="T1" fmla="*/ 0 h 69"/>
                    <a:gd name="T2" fmla="*/ 76 w 76"/>
                    <a:gd name="T3" fmla="*/ 55 h 69"/>
                    <a:gd name="T4" fmla="*/ 12 w 76"/>
                    <a:gd name="T5" fmla="*/ 69 h 69"/>
                    <a:gd name="T6" fmla="*/ 0 w 76"/>
                    <a:gd name="T7" fmla="*/ 69 h 69"/>
                    <a:gd name="T8" fmla="*/ 29 w 76"/>
                    <a:gd name="T9" fmla="*/ 0 h 69"/>
                    <a:gd name="T10" fmla="*/ 29 w 76"/>
                    <a:gd name="T11" fmla="*/ 0 h 69"/>
                  </a:gdLst>
                  <a:ahLst/>
                  <a:cxnLst>
                    <a:cxn ang="0">
                      <a:pos x="T0" y="T1"/>
                    </a:cxn>
                    <a:cxn ang="0">
                      <a:pos x="T2" y="T3"/>
                    </a:cxn>
                    <a:cxn ang="0">
                      <a:pos x="T4" y="T5"/>
                    </a:cxn>
                    <a:cxn ang="0">
                      <a:pos x="T6" y="T7"/>
                    </a:cxn>
                    <a:cxn ang="0">
                      <a:pos x="T8" y="T9"/>
                    </a:cxn>
                    <a:cxn ang="0">
                      <a:pos x="T10" y="T11"/>
                    </a:cxn>
                  </a:cxnLst>
                  <a:rect l="0" t="0" r="r" b="b"/>
                  <a:pathLst>
                    <a:path w="76" h="69">
                      <a:moveTo>
                        <a:pt x="29" y="0"/>
                      </a:moveTo>
                      <a:lnTo>
                        <a:pt x="76" y="55"/>
                      </a:lnTo>
                      <a:lnTo>
                        <a:pt x="12" y="69"/>
                      </a:lnTo>
                      <a:lnTo>
                        <a:pt x="0" y="69"/>
                      </a:lnTo>
                      <a:lnTo>
                        <a:pt x="29" y="0"/>
                      </a:lnTo>
                      <a:lnTo>
                        <a:pt x="2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64" name="iṡḷíďé"/>
                <p:cNvSpPr/>
                <p:nvPr/>
              </p:nvSpPr>
              <p:spPr bwMode="auto">
                <a:xfrm>
                  <a:off x="5436532" y="4838340"/>
                  <a:ext cx="143326" cy="134139"/>
                </a:xfrm>
                <a:custGeom>
                  <a:avLst/>
                  <a:gdLst>
                    <a:gd name="T0" fmla="*/ 78 w 78"/>
                    <a:gd name="T1" fmla="*/ 0 h 73"/>
                    <a:gd name="T2" fmla="*/ 0 w 78"/>
                    <a:gd name="T3" fmla="*/ 14 h 73"/>
                    <a:gd name="T4" fmla="*/ 50 w 78"/>
                    <a:gd name="T5" fmla="*/ 73 h 73"/>
                    <a:gd name="T6" fmla="*/ 78 w 78"/>
                    <a:gd name="T7" fmla="*/ 0 h 73"/>
                    <a:gd name="T8" fmla="*/ 78 w 78"/>
                    <a:gd name="T9" fmla="*/ 0 h 73"/>
                  </a:gdLst>
                  <a:ahLst/>
                  <a:cxnLst>
                    <a:cxn ang="0">
                      <a:pos x="T0" y="T1"/>
                    </a:cxn>
                    <a:cxn ang="0">
                      <a:pos x="T2" y="T3"/>
                    </a:cxn>
                    <a:cxn ang="0">
                      <a:pos x="T4" y="T5"/>
                    </a:cxn>
                    <a:cxn ang="0">
                      <a:pos x="T6" y="T7"/>
                    </a:cxn>
                    <a:cxn ang="0">
                      <a:pos x="T8" y="T9"/>
                    </a:cxn>
                  </a:cxnLst>
                  <a:rect l="0" t="0" r="r" b="b"/>
                  <a:pathLst>
                    <a:path w="78" h="73">
                      <a:moveTo>
                        <a:pt x="78" y="0"/>
                      </a:moveTo>
                      <a:lnTo>
                        <a:pt x="0" y="14"/>
                      </a:lnTo>
                      <a:lnTo>
                        <a:pt x="50" y="73"/>
                      </a:lnTo>
                      <a:lnTo>
                        <a:pt x="78" y="0"/>
                      </a:lnTo>
                      <a:lnTo>
                        <a:pt x="78"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65" name="îśļiḋé"/>
                <p:cNvSpPr/>
                <p:nvPr/>
              </p:nvSpPr>
              <p:spPr bwMode="auto">
                <a:xfrm>
                  <a:off x="5118643" y="2682940"/>
                  <a:ext cx="2454914" cy="999605"/>
                </a:xfrm>
                <a:custGeom>
                  <a:avLst/>
                  <a:gdLst>
                    <a:gd name="T0" fmla="*/ 232 w 1336"/>
                    <a:gd name="T1" fmla="*/ 38 h 544"/>
                    <a:gd name="T2" fmla="*/ 723 w 1336"/>
                    <a:gd name="T3" fmla="*/ 43 h 544"/>
                    <a:gd name="T4" fmla="*/ 1130 w 1336"/>
                    <a:gd name="T5" fmla="*/ 361 h 544"/>
                    <a:gd name="T6" fmla="*/ 1123 w 1336"/>
                    <a:gd name="T7" fmla="*/ 380 h 544"/>
                    <a:gd name="T8" fmla="*/ 1175 w 1336"/>
                    <a:gd name="T9" fmla="*/ 423 h 544"/>
                    <a:gd name="T10" fmla="*/ 1102 w 1336"/>
                    <a:gd name="T11" fmla="*/ 427 h 544"/>
                    <a:gd name="T12" fmla="*/ 611 w 1336"/>
                    <a:gd name="T13" fmla="*/ 463 h 544"/>
                    <a:gd name="T14" fmla="*/ 609 w 1336"/>
                    <a:gd name="T15" fmla="*/ 463 h 544"/>
                    <a:gd name="T16" fmla="*/ 607 w 1336"/>
                    <a:gd name="T17" fmla="*/ 461 h 544"/>
                    <a:gd name="T18" fmla="*/ 211 w 1336"/>
                    <a:gd name="T19" fmla="*/ 104 h 544"/>
                    <a:gd name="T20" fmla="*/ 211 w 1336"/>
                    <a:gd name="T21" fmla="*/ 104 h 544"/>
                    <a:gd name="T22" fmla="*/ 156 w 1336"/>
                    <a:gd name="T23" fmla="*/ 57 h 544"/>
                    <a:gd name="T24" fmla="*/ 225 w 1336"/>
                    <a:gd name="T25" fmla="*/ 57 h 544"/>
                    <a:gd name="T26" fmla="*/ 232 w 1336"/>
                    <a:gd name="T27" fmla="*/ 38 h 544"/>
                    <a:gd name="T28" fmla="*/ 232 w 1336"/>
                    <a:gd name="T29" fmla="*/ 38 h 544"/>
                    <a:gd name="T30" fmla="*/ 730 w 1336"/>
                    <a:gd name="T31" fmla="*/ 12 h 544"/>
                    <a:gd name="T32" fmla="*/ 1336 w 1336"/>
                    <a:gd name="T33" fmla="*/ 480 h 544"/>
                    <a:gd name="T34" fmla="*/ 590 w 1336"/>
                    <a:gd name="T35" fmla="*/ 544 h 544"/>
                    <a:gd name="T36" fmla="*/ 0 w 1336"/>
                    <a:gd name="T37" fmla="*/ 0 h 544"/>
                    <a:gd name="T38" fmla="*/ 730 w 1336"/>
                    <a:gd name="T39" fmla="*/ 12 h 544"/>
                    <a:gd name="T40" fmla="*/ 730 w 1336"/>
                    <a:gd name="T41" fmla="*/ 1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6" h="544">
                      <a:moveTo>
                        <a:pt x="232" y="38"/>
                      </a:moveTo>
                      <a:lnTo>
                        <a:pt x="723" y="43"/>
                      </a:lnTo>
                      <a:lnTo>
                        <a:pt x="1130" y="361"/>
                      </a:lnTo>
                      <a:lnTo>
                        <a:pt x="1123" y="380"/>
                      </a:lnTo>
                      <a:lnTo>
                        <a:pt x="1175" y="423"/>
                      </a:lnTo>
                      <a:lnTo>
                        <a:pt x="1102" y="427"/>
                      </a:lnTo>
                      <a:lnTo>
                        <a:pt x="611" y="463"/>
                      </a:lnTo>
                      <a:lnTo>
                        <a:pt x="609" y="463"/>
                      </a:lnTo>
                      <a:lnTo>
                        <a:pt x="607" y="461"/>
                      </a:lnTo>
                      <a:lnTo>
                        <a:pt x="211" y="104"/>
                      </a:lnTo>
                      <a:lnTo>
                        <a:pt x="211" y="104"/>
                      </a:lnTo>
                      <a:lnTo>
                        <a:pt x="156" y="57"/>
                      </a:lnTo>
                      <a:lnTo>
                        <a:pt x="225" y="57"/>
                      </a:lnTo>
                      <a:lnTo>
                        <a:pt x="232" y="38"/>
                      </a:lnTo>
                      <a:lnTo>
                        <a:pt x="232" y="38"/>
                      </a:lnTo>
                      <a:close/>
                      <a:moveTo>
                        <a:pt x="730" y="12"/>
                      </a:moveTo>
                      <a:lnTo>
                        <a:pt x="1336" y="480"/>
                      </a:lnTo>
                      <a:lnTo>
                        <a:pt x="590" y="544"/>
                      </a:lnTo>
                      <a:lnTo>
                        <a:pt x="0" y="0"/>
                      </a:lnTo>
                      <a:lnTo>
                        <a:pt x="730" y="12"/>
                      </a:lnTo>
                      <a:lnTo>
                        <a:pt x="730" y="12"/>
                      </a:lnTo>
                      <a:close/>
                    </a:path>
                  </a:pathLst>
                </a:custGeom>
                <a:solidFill>
                  <a:srgbClr val="BA8CDC"/>
                </a:solidFill>
                <a:ln>
                  <a:noFill/>
                </a:ln>
              </p:spPr>
              <p:txBody>
                <a:bodyPr anchor="ctr"/>
                <a:lstStyle/>
                <a:p>
                  <a:pPr algn="ctr"/>
                  <a:endParaRPr>
                    <a:solidFill>
                      <a:schemeClr val="bg1"/>
                    </a:solidFill>
                  </a:endParaRPr>
                </a:p>
              </p:txBody>
            </p:sp>
            <p:sp>
              <p:nvSpPr>
                <p:cNvPr id="66" name="íşḻïḓê"/>
                <p:cNvSpPr/>
                <p:nvPr/>
              </p:nvSpPr>
              <p:spPr bwMode="auto">
                <a:xfrm>
                  <a:off x="5544946" y="2752765"/>
                  <a:ext cx="1650084" cy="644967"/>
                </a:xfrm>
                <a:custGeom>
                  <a:avLst/>
                  <a:gdLst>
                    <a:gd name="T0" fmla="*/ 0 w 898"/>
                    <a:gd name="T1" fmla="*/ 0 h 351"/>
                    <a:gd name="T2" fmla="*/ 491 w 898"/>
                    <a:gd name="T3" fmla="*/ 5 h 351"/>
                    <a:gd name="T4" fmla="*/ 898 w 898"/>
                    <a:gd name="T5" fmla="*/ 323 h 351"/>
                    <a:gd name="T6" fmla="*/ 401 w 898"/>
                    <a:gd name="T7" fmla="*/ 351 h 351"/>
                    <a:gd name="T8" fmla="*/ 0 w 898"/>
                    <a:gd name="T9" fmla="*/ 0 h 351"/>
                    <a:gd name="T10" fmla="*/ 0 w 898"/>
                    <a:gd name="T11" fmla="*/ 0 h 351"/>
                  </a:gdLst>
                  <a:ahLst/>
                  <a:cxnLst>
                    <a:cxn ang="0">
                      <a:pos x="T0" y="T1"/>
                    </a:cxn>
                    <a:cxn ang="0">
                      <a:pos x="T2" y="T3"/>
                    </a:cxn>
                    <a:cxn ang="0">
                      <a:pos x="T4" y="T5"/>
                    </a:cxn>
                    <a:cxn ang="0">
                      <a:pos x="T6" y="T7"/>
                    </a:cxn>
                    <a:cxn ang="0">
                      <a:pos x="T8" y="T9"/>
                    </a:cxn>
                    <a:cxn ang="0">
                      <a:pos x="T10" y="T11"/>
                    </a:cxn>
                  </a:cxnLst>
                  <a:rect l="0" t="0" r="r" b="b"/>
                  <a:pathLst>
                    <a:path w="898" h="351">
                      <a:moveTo>
                        <a:pt x="0" y="0"/>
                      </a:moveTo>
                      <a:lnTo>
                        <a:pt x="491" y="5"/>
                      </a:lnTo>
                      <a:lnTo>
                        <a:pt x="898" y="323"/>
                      </a:lnTo>
                      <a:lnTo>
                        <a:pt x="401" y="351"/>
                      </a:lnTo>
                      <a:lnTo>
                        <a:pt x="0" y="0"/>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67" name="îṧḷiḑe"/>
                <p:cNvSpPr/>
                <p:nvPr/>
              </p:nvSpPr>
              <p:spPr bwMode="auto">
                <a:xfrm>
                  <a:off x="5592721" y="2769303"/>
                  <a:ext cx="1554534" cy="611891"/>
                </a:xfrm>
                <a:custGeom>
                  <a:avLst/>
                  <a:gdLst>
                    <a:gd name="T0" fmla="*/ 0 w 846"/>
                    <a:gd name="T1" fmla="*/ 0 h 333"/>
                    <a:gd name="T2" fmla="*/ 460 w 846"/>
                    <a:gd name="T3" fmla="*/ 5 h 333"/>
                    <a:gd name="T4" fmla="*/ 846 w 846"/>
                    <a:gd name="T5" fmla="*/ 307 h 333"/>
                    <a:gd name="T6" fmla="*/ 377 w 846"/>
                    <a:gd name="T7" fmla="*/ 333 h 333"/>
                    <a:gd name="T8" fmla="*/ 0 w 846"/>
                    <a:gd name="T9" fmla="*/ 0 h 333"/>
                  </a:gdLst>
                  <a:ahLst/>
                  <a:cxnLst>
                    <a:cxn ang="0">
                      <a:pos x="T0" y="T1"/>
                    </a:cxn>
                    <a:cxn ang="0">
                      <a:pos x="T2" y="T3"/>
                    </a:cxn>
                    <a:cxn ang="0">
                      <a:pos x="T4" y="T5"/>
                    </a:cxn>
                    <a:cxn ang="0">
                      <a:pos x="T6" y="T7"/>
                    </a:cxn>
                    <a:cxn ang="0">
                      <a:pos x="T8" y="T9"/>
                    </a:cxn>
                  </a:cxnLst>
                  <a:rect l="0" t="0" r="r" b="b"/>
                  <a:pathLst>
                    <a:path w="846" h="333">
                      <a:moveTo>
                        <a:pt x="0" y="0"/>
                      </a:moveTo>
                      <a:lnTo>
                        <a:pt x="460" y="5"/>
                      </a:lnTo>
                      <a:lnTo>
                        <a:pt x="846" y="307"/>
                      </a:lnTo>
                      <a:lnTo>
                        <a:pt x="377" y="333"/>
                      </a:lnTo>
                      <a:lnTo>
                        <a:pt x="0" y="0"/>
                      </a:lnTo>
                      <a:close/>
                    </a:path>
                  </a:pathLst>
                </a:custGeom>
                <a:solidFill>
                  <a:srgbClr val="7030A0"/>
                </a:solidFill>
                <a:ln>
                  <a:noFill/>
                </a:ln>
              </p:spPr>
              <p:txBody>
                <a:bodyPr anchor="ctr"/>
                <a:lstStyle/>
                <a:p>
                  <a:pPr algn="ctr"/>
                  <a:endParaRPr>
                    <a:solidFill>
                      <a:schemeClr val="bg1"/>
                    </a:solidFill>
                  </a:endParaRPr>
                </a:p>
              </p:txBody>
            </p:sp>
            <p:sp>
              <p:nvSpPr>
                <p:cNvPr id="68" name="íšlidé"/>
                <p:cNvSpPr/>
                <p:nvPr/>
              </p:nvSpPr>
              <p:spPr bwMode="auto">
                <a:xfrm>
                  <a:off x="6234012" y="3346282"/>
                  <a:ext cx="961017" cy="187426"/>
                </a:xfrm>
                <a:custGeom>
                  <a:avLst/>
                  <a:gdLst>
                    <a:gd name="T0" fmla="*/ 523 w 523"/>
                    <a:gd name="T1" fmla="*/ 0 h 102"/>
                    <a:gd name="T2" fmla="*/ 516 w 523"/>
                    <a:gd name="T3" fmla="*/ 19 h 102"/>
                    <a:gd name="T4" fmla="*/ 495 w 523"/>
                    <a:gd name="T5" fmla="*/ 66 h 102"/>
                    <a:gd name="T6" fmla="*/ 4 w 523"/>
                    <a:gd name="T7" fmla="*/ 102 h 102"/>
                    <a:gd name="T8" fmla="*/ 2 w 523"/>
                    <a:gd name="T9" fmla="*/ 102 h 102"/>
                    <a:gd name="T10" fmla="*/ 0 w 523"/>
                    <a:gd name="T11" fmla="*/ 100 h 102"/>
                    <a:gd name="T12" fmla="*/ 26 w 523"/>
                    <a:gd name="T13" fmla="*/ 28 h 102"/>
                    <a:gd name="T14" fmla="*/ 523 w 523"/>
                    <a:gd name="T15" fmla="*/ 0 h 102"/>
                    <a:gd name="T16" fmla="*/ 523 w 523"/>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02">
                      <a:moveTo>
                        <a:pt x="523" y="0"/>
                      </a:moveTo>
                      <a:lnTo>
                        <a:pt x="516" y="19"/>
                      </a:lnTo>
                      <a:lnTo>
                        <a:pt x="495" y="66"/>
                      </a:lnTo>
                      <a:lnTo>
                        <a:pt x="4" y="102"/>
                      </a:lnTo>
                      <a:lnTo>
                        <a:pt x="2" y="102"/>
                      </a:lnTo>
                      <a:lnTo>
                        <a:pt x="0" y="100"/>
                      </a:lnTo>
                      <a:lnTo>
                        <a:pt x="26" y="28"/>
                      </a:lnTo>
                      <a:lnTo>
                        <a:pt x="523" y="0"/>
                      </a:lnTo>
                      <a:lnTo>
                        <a:pt x="523" y="0"/>
                      </a:lnTo>
                      <a:close/>
                    </a:path>
                  </a:pathLst>
                </a:custGeom>
                <a:solidFill>
                  <a:srgbClr val="57257D"/>
                </a:solidFill>
                <a:ln>
                  <a:noFill/>
                </a:ln>
              </p:spPr>
              <p:txBody>
                <a:bodyPr anchor="ctr"/>
                <a:lstStyle/>
                <a:p>
                  <a:pPr algn="ctr"/>
                  <a:endParaRPr>
                    <a:solidFill>
                      <a:schemeClr val="bg1"/>
                    </a:solidFill>
                  </a:endParaRPr>
                </a:p>
              </p:txBody>
            </p:sp>
            <p:sp>
              <p:nvSpPr>
                <p:cNvPr id="69" name="î$lïdê"/>
                <p:cNvSpPr/>
                <p:nvPr/>
              </p:nvSpPr>
              <p:spPr bwMode="auto">
                <a:xfrm>
                  <a:off x="5506358" y="2752765"/>
                  <a:ext cx="775429" cy="777267"/>
                </a:xfrm>
                <a:custGeom>
                  <a:avLst/>
                  <a:gdLst>
                    <a:gd name="T0" fmla="*/ 21 w 422"/>
                    <a:gd name="T1" fmla="*/ 0 h 423"/>
                    <a:gd name="T2" fmla="*/ 14 w 422"/>
                    <a:gd name="T3" fmla="*/ 19 h 423"/>
                    <a:gd name="T4" fmla="*/ 14 w 422"/>
                    <a:gd name="T5" fmla="*/ 19 h 423"/>
                    <a:gd name="T6" fmla="*/ 0 w 422"/>
                    <a:gd name="T7" fmla="*/ 66 h 423"/>
                    <a:gd name="T8" fmla="*/ 0 w 422"/>
                    <a:gd name="T9" fmla="*/ 66 h 423"/>
                    <a:gd name="T10" fmla="*/ 396 w 422"/>
                    <a:gd name="T11" fmla="*/ 423 h 423"/>
                    <a:gd name="T12" fmla="*/ 422 w 422"/>
                    <a:gd name="T13" fmla="*/ 351 h 423"/>
                    <a:gd name="T14" fmla="*/ 21 w 422"/>
                    <a:gd name="T15" fmla="*/ 0 h 423"/>
                    <a:gd name="T16" fmla="*/ 21 w 422"/>
                    <a:gd name="T1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423">
                      <a:moveTo>
                        <a:pt x="21" y="0"/>
                      </a:moveTo>
                      <a:lnTo>
                        <a:pt x="14" y="19"/>
                      </a:lnTo>
                      <a:lnTo>
                        <a:pt x="14" y="19"/>
                      </a:lnTo>
                      <a:lnTo>
                        <a:pt x="0" y="66"/>
                      </a:lnTo>
                      <a:lnTo>
                        <a:pt x="0" y="66"/>
                      </a:lnTo>
                      <a:lnTo>
                        <a:pt x="396" y="423"/>
                      </a:lnTo>
                      <a:lnTo>
                        <a:pt x="422" y="351"/>
                      </a:lnTo>
                      <a:lnTo>
                        <a:pt x="21" y="0"/>
                      </a:lnTo>
                      <a:lnTo>
                        <a:pt x="21" y="0"/>
                      </a:lnTo>
                      <a:close/>
                    </a:path>
                  </a:pathLst>
                </a:custGeom>
                <a:solidFill>
                  <a:srgbClr val="57257D"/>
                </a:solidFill>
                <a:ln>
                  <a:noFill/>
                </a:ln>
              </p:spPr>
              <p:txBody>
                <a:bodyPr anchor="ctr"/>
                <a:lstStyle/>
                <a:p>
                  <a:pPr algn="ctr"/>
                  <a:endParaRPr>
                    <a:solidFill>
                      <a:schemeClr val="bg1"/>
                    </a:solidFill>
                  </a:endParaRPr>
                </a:p>
              </p:txBody>
            </p:sp>
            <p:sp>
              <p:nvSpPr>
                <p:cNvPr id="70" name="ïSľidé"/>
                <p:cNvSpPr/>
                <p:nvPr/>
              </p:nvSpPr>
              <p:spPr bwMode="auto">
                <a:xfrm>
                  <a:off x="5405295" y="2787679"/>
                  <a:ext cx="126788" cy="86364"/>
                </a:xfrm>
                <a:custGeom>
                  <a:avLst/>
                  <a:gdLst>
                    <a:gd name="T0" fmla="*/ 69 w 69"/>
                    <a:gd name="T1" fmla="*/ 0 h 47"/>
                    <a:gd name="T2" fmla="*/ 69 w 69"/>
                    <a:gd name="T3" fmla="*/ 0 h 47"/>
                    <a:gd name="T4" fmla="*/ 55 w 69"/>
                    <a:gd name="T5" fmla="*/ 47 h 47"/>
                    <a:gd name="T6" fmla="*/ 0 w 69"/>
                    <a:gd name="T7" fmla="*/ 0 h 47"/>
                    <a:gd name="T8" fmla="*/ 69 w 69"/>
                    <a:gd name="T9" fmla="*/ 0 h 47"/>
                    <a:gd name="T10" fmla="*/ 69 w 69"/>
                    <a:gd name="T11" fmla="*/ 0 h 47"/>
                  </a:gdLst>
                  <a:ahLst/>
                  <a:cxnLst>
                    <a:cxn ang="0">
                      <a:pos x="T0" y="T1"/>
                    </a:cxn>
                    <a:cxn ang="0">
                      <a:pos x="T2" y="T3"/>
                    </a:cxn>
                    <a:cxn ang="0">
                      <a:pos x="T4" y="T5"/>
                    </a:cxn>
                    <a:cxn ang="0">
                      <a:pos x="T6" y="T7"/>
                    </a:cxn>
                    <a:cxn ang="0">
                      <a:pos x="T8" y="T9"/>
                    </a:cxn>
                    <a:cxn ang="0">
                      <a:pos x="T10" y="T11"/>
                    </a:cxn>
                  </a:cxnLst>
                  <a:rect l="0" t="0" r="r" b="b"/>
                  <a:pathLst>
                    <a:path w="69" h="47">
                      <a:moveTo>
                        <a:pt x="69" y="0"/>
                      </a:moveTo>
                      <a:lnTo>
                        <a:pt x="69" y="0"/>
                      </a:lnTo>
                      <a:lnTo>
                        <a:pt x="55" y="47"/>
                      </a:lnTo>
                      <a:lnTo>
                        <a:pt x="0" y="0"/>
                      </a:lnTo>
                      <a:lnTo>
                        <a:pt x="69" y="0"/>
                      </a:lnTo>
                      <a:lnTo>
                        <a:pt x="6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71" name="ïṣḻiḍê"/>
                <p:cNvSpPr/>
                <p:nvPr/>
              </p:nvSpPr>
              <p:spPr bwMode="auto">
                <a:xfrm>
                  <a:off x="7143580" y="3381194"/>
                  <a:ext cx="134138" cy="86364"/>
                </a:xfrm>
                <a:custGeom>
                  <a:avLst/>
                  <a:gdLst>
                    <a:gd name="T0" fmla="*/ 21 w 73"/>
                    <a:gd name="T1" fmla="*/ 0 h 47"/>
                    <a:gd name="T2" fmla="*/ 0 w 73"/>
                    <a:gd name="T3" fmla="*/ 47 h 47"/>
                    <a:gd name="T4" fmla="*/ 73 w 73"/>
                    <a:gd name="T5" fmla="*/ 43 h 47"/>
                    <a:gd name="T6" fmla="*/ 21 w 73"/>
                    <a:gd name="T7" fmla="*/ 0 h 47"/>
                    <a:gd name="T8" fmla="*/ 21 w 73"/>
                    <a:gd name="T9" fmla="*/ 0 h 47"/>
                  </a:gdLst>
                  <a:ahLst/>
                  <a:cxnLst>
                    <a:cxn ang="0">
                      <a:pos x="T0" y="T1"/>
                    </a:cxn>
                    <a:cxn ang="0">
                      <a:pos x="T2" y="T3"/>
                    </a:cxn>
                    <a:cxn ang="0">
                      <a:pos x="T4" y="T5"/>
                    </a:cxn>
                    <a:cxn ang="0">
                      <a:pos x="T6" y="T7"/>
                    </a:cxn>
                    <a:cxn ang="0">
                      <a:pos x="T8" y="T9"/>
                    </a:cxn>
                  </a:cxnLst>
                  <a:rect l="0" t="0" r="r" b="b"/>
                  <a:pathLst>
                    <a:path w="73" h="47">
                      <a:moveTo>
                        <a:pt x="21" y="0"/>
                      </a:moveTo>
                      <a:lnTo>
                        <a:pt x="0" y="47"/>
                      </a:lnTo>
                      <a:lnTo>
                        <a:pt x="73" y="43"/>
                      </a:lnTo>
                      <a:lnTo>
                        <a:pt x="21" y="0"/>
                      </a:lnTo>
                      <a:lnTo>
                        <a:pt x="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72" name="ïslîdé"/>
                <p:cNvSpPr/>
                <p:nvPr/>
              </p:nvSpPr>
              <p:spPr bwMode="auto">
                <a:xfrm>
                  <a:off x="5589046" y="3564945"/>
                  <a:ext cx="1984511" cy="1730934"/>
                </a:xfrm>
                <a:custGeom>
                  <a:avLst/>
                  <a:gdLst>
                    <a:gd name="T0" fmla="*/ 953 w 1080"/>
                    <a:gd name="T1" fmla="*/ 109 h 942"/>
                    <a:gd name="T2" fmla="*/ 865 w 1080"/>
                    <a:gd name="T3" fmla="*/ 118 h 942"/>
                    <a:gd name="T4" fmla="*/ 389 w 1080"/>
                    <a:gd name="T5" fmla="*/ 171 h 942"/>
                    <a:gd name="T6" fmla="*/ 384 w 1080"/>
                    <a:gd name="T7" fmla="*/ 185 h 942"/>
                    <a:gd name="T8" fmla="*/ 159 w 1080"/>
                    <a:gd name="T9" fmla="*/ 757 h 942"/>
                    <a:gd name="T10" fmla="*/ 130 w 1080"/>
                    <a:gd name="T11" fmla="*/ 826 h 942"/>
                    <a:gd name="T12" fmla="*/ 142 w 1080"/>
                    <a:gd name="T13" fmla="*/ 826 h 942"/>
                    <a:gd name="T14" fmla="*/ 206 w 1080"/>
                    <a:gd name="T15" fmla="*/ 812 h 942"/>
                    <a:gd name="T16" fmla="*/ 213 w 1080"/>
                    <a:gd name="T17" fmla="*/ 816 h 942"/>
                    <a:gd name="T18" fmla="*/ 213 w 1080"/>
                    <a:gd name="T19" fmla="*/ 816 h 942"/>
                    <a:gd name="T20" fmla="*/ 223 w 1080"/>
                    <a:gd name="T21" fmla="*/ 814 h 942"/>
                    <a:gd name="T22" fmla="*/ 697 w 1080"/>
                    <a:gd name="T23" fmla="*/ 707 h 942"/>
                    <a:gd name="T24" fmla="*/ 941 w 1080"/>
                    <a:gd name="T25" fmla="*/ 180 h 942"/>
                    <a:gd name="T26" fmla="*/ 926 w 1080"/>
                    <a:gd name="T27" fmla="*/ 171 h 942"/>
                    <a:gd name="T28" fmla="*/ 953 w 1080"/>
                    <a:gd name="T29" fmla="*/ 109 h 942"/>
                    <a:gd name="T30" fmla="*/ 953 w 1080"/>
                    <a:gd name="T31" fmla="*/ 109 h 942"/>
                    <a:gd name="T32" fmla="*/ 334 w 1080"/>
                    <a:gd name="T33" fmla="*/ 64 h 942"/>
                    <a:gd name="T34" fmla="*/ 1080 w 1080"/>
                    <a:gd name="T35" fmla="*/ 0 h 942"/>
                    <a:gd name="T36" fmla="*/ 720 w 1080"/>
                    <a:gd name="T37" fmla="*/ 771 h 942"/>
                    <a:gd name="T38" fmla="*/ 0 w 1080"/>
                    <a:gd name="T39" fmla="*/ 942 h 942"/>
                    <a:gd name="T40" fmla="*/ 334 w 1080"/>
                    <a:gd name="T41" fmla="*/ 64 h 942"/>
                    <a:gd name="T42" fmla="*/ 334 w 1080"/>
                    <a:gd name="T43" fmla="*/ 6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0" h="942">
                      <a:moveTo>
                        <a:pt x="953" y="109"/>
                      </a:moveTo>
                      <a:lnTo>
                        <a:pt x="865" y="118"/>
                      </a:lnTo>
                      <a:lnTo>
                        <a:pt x="389" y="171"/>
                      </a:lnTo>
                      <a:lnTo>
                        <a:pt x="384" y="185"/>
                      </a:lnTo>
                      <a:lnTo>
                        <a:pt x="159" y="757"/>
                      </a:lnTo>
                      <a:lnTo>
                        <a:pt x="130" y="826"/>
                      </a:lnTo>
                      <a:lnTo>
                        <a:pt x="142" y="826"/>
                      </a:lnTo>
                      <a:lnTo>
                        <a:pt x="206" y="812"/>
                      </a:lnTo>
                      <a:lnTo>
                        <a:pt x="213" y="816"/>
                      </a:lnTo>
                      <a:lnTo>
                        <a:pt x="213" y="816"/>
                      </a:lnTo>
                      <a:lnTo>
                        <a:pt x="223" y="814"/>
                      </a:lnTo>
                      <a:lnTo>
                        <a:pt x="697" y="707"/>
                      </a:lnTo>
                      <a:lnTo>
                        <a:pt x="941" y="180"/>
                      </a:lnTo>
                      <a:lnTo>
                        <a:pt x="926" y="171"/>
                      </a:lnTo>
                      <a:lnTo>
                        <a:pt x="953" y="109"/>
                      </a:lnTo>
                      <a:lnTo>
                        <a:pt x="953" y="109"/>
                      </a:lnTo>
                      <a:close/>
                      <a:moveTo>
                        <a:pt x="334" y="64"/>
                      </a:moveTo>
                      <a:lnTo>
                        <a:pt x="1080" y="0"/>
                      </a:lnTo>
                      <a:lnTo>
                        <a:pt x="720" y="771"/>
                      </a:lnTo>
                      <a:lnTo>
                        <a:pt x="0" y="942"/>
                      </a:lnTo>
                      <a:lnTo>
                        <a:pt x="334" y="64"/>
                      </a:lnTo>
                      <a:lnTo>
                        <a:pt x="334" y="64"/>
                      </a:lnTo>
                      <a:close/>
                    </a:path>
                  </a:pathLst>
                </a:custGeom>
                <a:solidFill>
                  <a:srgbClr val="BA8CDC"/>
                </a:solidFill>
                <a:ln>
                  <a:noFill/>
                </a:ln>
              </p:spPr>
              <p:txBody>
                <a:bodyPr anchor="ctr"/>
                <a:lstStyle/>
                <a:p>
                  <a:pPr algn="ctr"/>
                  <a:endParaRPr>
                    <a:solidFill>
                      <a:schemeClr val="bg1"/>
                    </a:solidFill>
                  </a:endParaRPr>
                </a:p>
              </p:txBody>
            </p:sp>
            <p:sp>
              <p:nvSpPr>
                <p:cNvPr id="73" name="íSḷïḋe"/>
                <p:cNvSpPr/>
                <p:nvPr/>
              </p:nvSpPr>
              <p:spPr bwMode="auto">
                <a:xfrm>
                  <a:off x="6294650" y="3781771"/>
                  <a:ext cx="1023493" cy="227851"/>
                </a:xfrm>
                <a:custGeom>
                  <a:avLst/>
                  <a:gdLst>
                    <a:gd name="T0" fmla="*/ 542 w 557"/>
                    <a:gd name="T1" fmla="*/ 53 h 124"/>
                    <a:gd name="T2" fmla="*/ 481 w 557"/>
                    <a:gd name="T3" fmla="*/ 0 h 124"/>
                    <a:gd name="T4" fmla="*/ 5 w 557"/>
                    <a:gd name="T5" fmla="*/ 53 h 124"/>
                    <a:gd name="T6" fmla="*/ 0 w 557"/>
                    <a:gd name="T7" fmla="*/ 67 h 124"/>
                    <a:gd name="T8" fmla="*/ 61 w 557"/>
                    <a:gd name="T9" fmla="*/ 124 h 124"/>
                    <a:gd name="T10" fmla="*/ 557 w 557"/>
                    <a:gd name="T11" fmla="*/ 62 h 124"/>
                    <a:gd name="T12" fmla="*/ 542 w 557"/>
                    <a:gd name="T13" fmla="*/ 53 h 124"/>
                    <a:gd name="T14" fmla="*/ 542 w 557"/>
                    <a:gd name="T15" fmla="*/ 5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7" h="124">
                      <a:moveTo>
                        <a:pt x="542" y="53"/>
                      </a:moveTo>
                      <a:lnTo>
                        <a:pt x="481" y="0"/>
                      </a:lnTo>
                      <a:lnTo>
                        <a:pt x="5" y="53"/>
                      </a:lnTo>
                      <a:lnTo>
                        <a:pt x="0" y="67"/>
                      </a:lnTo>
                      <a:lnTo>
                        <a:pt x="61" y="124"/>
                      </a:lnTo>
                      <a:lnTo>
                        <a:pt x="557" y="62"/>
                      </a:lnTo>
                      <a:lnTo>
                        <a:pt x="542" y="53"/>
                      </a:lnTo>
                      <a:lnTo>
                        <a:pt x="542" y="53"/>
                      </a:lnTo>
                      <a:close/>
                    </a:path>
                  </a:pathLst>
                </a:custGeom>
                <a:solidFill>
                  <a:srgbClr val="9752CA"/>
                </a:solidFill>
                <a:ln>
                  <a:noFill/>
                </a:ln>
              </p:spPr>
              <p:txBody>
                <a:bodyPr anchor="ctr"/>
                <a:lstStyle/>
                <a:p>
                  <a:pPr algn="ctr"/>
                  <a:endParaRPr>
                    <a:solidFill>
                      <a:schemeClr val="bg1"/>
                    </a:solidFill>
                  </a:endParaRPr>
                </a:p>
              </p:txBody>
            </p:sp>
            <p:sp>
              <p:nvSpPr>
                <p:cNvPr id="74" name="íṣ1ïḑê"/>
                <p:cNvSpPr/>
                <p:nvPr/>
              </p:nvSpPr>
              <p:spPr bwMode="auto">
                <a:xfrm>
                  <a:off x="4683153" y="2682940"/>
                  <a:ext cx="1519620" cy="2612939"/>
                </a:xfrm>
                <a:custGeom>
                  <a:avLst/>
                  <a:gdLst>
                    <a:gd name="T0" fmla="*/ 247 w 827"/>
                    <a:gd name="T1" fmla="*/ 230 h 1422"/>
                    <a:gd name="T2" fmla="*/ 266 w 827"/>
                    <a:gd name="T3" fmla="*/ 173 h 1422"/>
                    <a:gd name="T4" fmla="*/ 699 w 827"/>
                    <a:gd name="T5" fmla="*/ 596 h 1422"/>
                    <a:gd name="T6" fmla="*/ 699 w 827"/>
                    <a:gd name="T7" fmla="*/ 596 h 1422"/>
                    <a:gd name="T8" fmla="*/ 699 w 827"/>
                    <a:gd name="T9" fmla="*/ 596 h 1422"/>
                    <a:gd name="T10" fmla="*/ 488 w 827"/>
                    <a:gd name="T11" fmla="*/ 1173 h 1422"/>
                    <a:gd name="T12" fmla="*/ 460 w 827"/>
                    <a:gd name="T13" fmla="*/ 1246 h 1422"/>
                    <a:gd name="T14" fmla="*/ 410 w 827"/>
                    <a:gd name="T15" fmla="*/ 1187 h 1422"/>
                    <a:gd name="T16" fmla="*/ 405 w 827"/>
                    <a:gd name="T17" fmla="*/ 1187 h 1422"/>
                    <a:gd name="T18" fmla="*/ 66 w 827"/>
                    <a:gd name="T19" fmla="*/ 788 h 1422"/>
                    <a:gd name="T20" fmla="*/ 102 w 827"/>
                    <a:gd name="T21" fmla="*/ 672 h 1422"/>
                    <a:gd name="T22" fmla="*/ 102 w 827"/>
                    <a:gd name="T23" fmla="*/ 670 h 1422"/>
                    <a:gd name="T24" fmla="*/ 104 w 827"/>
                    <a:gd name="T25" fmla="*/ 660 h 1422"/>
                    <a:gd name="T26" fmla="*/ 104 w 827"/>
                    <a:gd name="T27" fmla="*/ 660 h 1422"/>
                    <a:gd name="T28" fmla="*/ 232 w 827"/>
                    <a:gd name="T29" fmla="*/ 230 h 1422"/>
                    <a:gd name="T30" fmla="*/ 247 w 827"/>
                    <a:gd name="T31" fmla="*/ 230 h 1422"/>
                    <a:gd name="T32" fmla="*/ 247 w 827"/>
                    <a:gd name="T33" fmla="*/ 230 h 1422"/>
                    <a:gd name="T34" fmla="*/ 827 w 827"/>
                    <a:gd name="T35" fmla="*/ 544 h 1422"/>
                    <a:gd name="T36" fmla="*/ 237 w 827"/>
                    <a:gd name="T37" fmla="*/ 0 h 1422"/>
                    <a:gd name="T38" fmla="*/ 0 w 827"/>
                    <a:gd name="T39" fmla="*/ 819 h 1422"/>
                    <a:gd name="T40" fmla="*/ 493 w 827"/>
                    <a:gd name="T41" fmla="*/ 1422 h 1422"/>
                    <a:gd name="T42" fmla="*/ 827 w 827"/>
                    <a:gd name="T43" fmla="*/ 544 h 1422"/>
                    <a:gd name="T44" fmla="*/ 827 w 827"/>
                    <a:gd name="T45" fmla="*/ 54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7" h="1422">
                      <a:moveTo>
                        <a:pt x="247" y="230"/>
                      </a:moveTo>
                      <a:lnTo>
                        <a:pt x="266" y="173"/>
                      </a:lnTo>
                      <a:lnTo>
                        <a:pt x="699" y="596"/>
                      </a:lnTo>
                      <a:lnTo>
                        <a:pt x="699" y="596"/>
                      </a:lnTo>
                      <a:lnTo>
                        <a:pt x="699" y="596"/>
                      </a:lnTo>
                      <a:lnTo>
                        <a:pt x="488" y="1173"/>
                      </a:lnTo>
                      <a:lnTo>
                        <a:pt x="460" y="1246"/>
                      </a:lnTo>
                      <a:lnTo>
                        <a:pt x="410" y="1187"/>
                      </a:lnTo>
                      <a:lnTo>
                        <a:pt x="405" y="1187"/>
                      </a:lnTo>
                      <a:lnTo>
                        <a:pt x="66" y="788"/>
                      </a:lnTo>
                      <a:lnTo>
                        <a:pt x="102" y="672"/>
                      </a:lnTo>
                      <a:lnTo>
                        <a:pt x="102" y="670"/>
                      </a:lnTo>
                      <a:lnTo>
                        <a:pt x="104" y="660"/>
                      </a:lnTo>
                      <a:lnTo>
                        <a:pt x="104" y="660"/>
                      </a:lnTo>
                      <a:lnTo>
                        <a:pt x="232" y="230"/>
                      </a:lnTo>
                      <a:lnTo>
                        <a:pt x="247" y="230"/>
                      </a:lnTo>
                      <a:lnTo>
                        <a:pt x="247" y="230"/>
                      </a:lnTo>
                      <a:close/>
                      <a:moveTo>
                        <a:pt x="827" y="544"/>
                      </a:moveTo>
                      <a:lnTo>
                        <a:pt x="237" y="0"/>
                      </a:lnTo>
                      <a:lnTo>
                        <a:pt x="0" y="819"/>
                      </a:lnTo>
                      <a:lnTo>
                        <a:pt x="493" y="1422"/>
                      </a:lnTo>
                      <a:lnTo>
                        <a:pt x="827" y="544"/>
                      </a:lnTo>
                      <a:lnTo>
                        <a:pt x="827" y="544"/>
                      </a:lnTo>
                      <a:close/>
                    </a:path>
                  </a:pathLst>
                </a:custGeom>
                <a:solidFill>
                  <a:srgbClr val="BA8CDC"/>
                </a:solidFill>
                <a:ln>
                  <a:noFill/>
                </a:ln>
              </p:spPr>
              <p:txBody>
                <a:bodyPr anchor="ctr"/>
                <a:lstStyle/>
                <a:p>
                  <a:pPr algn="ctr"/>
                  <a:endParaRPr>
                    <a:solidFill>
                      <a:schemeClr val="bg1"/>
                    </a:solidFill>
                  </a:endParaRPr>
                </a:p>
              </p:txBody>
            </p:sp>
            <p:sp>
              <p:nvSpPr>
                <p:cNvPr id="75" name="iṩḻiďé"/>
                <p:cNvSpPr/>
                <p:nvPr/>
              </p:nvSpPr>
              <p:spPr bwMode="auto">
                <a:xfrm>
                  <a:off x="5137019" y="3000830"/>
                  <a:ext cx="134138" cy="104739"/>
                </a:xfrm>
                <a:custGeom>
                  <a:avLst/>
                  <a:gdLst>
                    <a:gd name="T0" fmla="*/ 0 w 73"/>
                    <a:gd name="T1" fmla="*/ 57 h 57"/>
                    <a:gd name="T2" fmla="*/ 19 w 73"/>
                    <a:gd name="T3" fmla="*/ 0 h 57"/>
                    <a:gd name="T4" fmla="*/ 73 w 73"/>
                    <a:gd name="T5" fmla="*/ 55 h 57"/>
                    <a:gd name="T6" fmla="*/ 0 w 73"/>
                    <a:gd name="T7" fmla="*/ 57 h 57"/>
                    <a:gd name="T8" fmla="*/ 0 w 73"/>
                    <a:gd name="T9" fmla="*/ 57 h 57"/>
                  </a:gdLst>
                  <a:ahLst/>
                  <a:cxnLst>
                    <a:cxn ang="0">
                      <a:pos x="T0" y="T1"/>
                    </a:cxn>
                    <a:cxn ang="0">
                      <a:pos x="T2" y="T3"/>
                    </a:cxn>
                    <a:cxn ang="0">
                      <a:pos x="T4" y="T5"/>
                    </a:cxn>
                    <a:cxn ang="0">
                      <a:pos x="T6" y="T7"/>
                    </a:cxn>
                    <a:cxn ang="0">
                      <a:pos x="T8" y="T9"/>
                    </a:cxn>
                  </a:cxnLst>
                  <a:rect l="0" t="0" r="r" b="b"/>
                  <a:pathLst>
                    <a:path w="73" h="57">
                      <a:moveTo>
                        <a:pt x="0" y="57"/>
                      </a:moveTo>
                      <a:lnTo>
                        <a:pt x="19" y="0"/>
                      </a:lnTo>
                      <a:lnTo>
                        <a:pt x="73" y="55"/>
                      </a:lnTo>
                      <a:lnTo>
                        <a:pt x="0" y="57"/>
                      </a:lnTo>
                      <a:lnTo>
                        <a:pt x="0" y="5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76" name="íṡḷiḋe"/>
                <p:cNvSpPr/>
                <p:nvPr/>
              </p:nvSpPr>
              <p:spPr bwMode="auto">
                <a:xfrm>
                  <a:off x="5113130" y="3101489"/>
                  <a:ext cx="858117" cy="692742"/>
                </a:xfrm>
                <a:custGeom>
                  <a:avLst/>
                  <a:gdLst>
                    <a:gd name="T0" fmla="*/ 15 w 467"/>
                    <a:gd name="T1" fmla="*/ 2 h 377"/>
                    <a:gd name="T2" fmla="*/ 88 w 467"/>
                    <a:gd name="T3" fmla="*/ 0 h 377"/>
                    <a:gd name="T4" fmla="*/ 467 w 467"/>
                    <a:gd name="T5" fmla="*/ 368 h 377"/>
                    <a:gd name="T6" fmla="*/ 467 w 467"/>
                    <a:gd name="T7" fmla="*/ 368 h 377"/>
                    <a:gd name="T8" fmla="*/ 382 w 467"/>
                    <a:gd name="T9" fmla="*/ 377 h 377"/>
                    <a:gd name="T10" fmla="*/ 0 w 467"/>
                    <a:gd name="T11" fmla="*/ 2 h 377"/>
                    <a:gd name="T12" fmla="*/ 15 w 467"/>
                    <a:gd name="T13" fmla="*/ 2 h 377"/>
                    <a:gd name="T14" fmla="*/ 15 w 467"/>
                    <a:gd name="T15" fmla="*/ 2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7" h="377">
                      <a:moveTo>
                        <a:pt x="15" y="2"/>
                      </a:moveTo>
                      <a:lnTo>
                        <a:pt x="88" y="0"/>
                      </a:lnTo>
                      <a:lnTo>
                        <a:pt x="467" y="368"/>
                      </a:lnTo>
                      <a:lnTo>
                        <a:pt x="467" y="368"/>
                      </a:lnTo>
                      <a:lnTo>
                        <a:pt x="382" y="377"/>
                      </a:lnTo>
                      <a:lnTo>
                        <a:pt x="0" y="2"/>
                      </a:lnTo>
                      <a:lnTo>
                        <a:pt x="15" y="2"/>
                      </a:lnTo>
                      <a:lnTo>
                        <a:pt x="15" y="2"/>
                      </a:lnTo>
                      <a:close/>
                    </a:path>
                  </a:pathLst>
                </a:custGeom>
                <a:solidFill>
                  <a:srgbClr val="421C5E"/>
                </a:solidFill>
                <a:ln>
                  <a:noFill/>
                </a:ln>
              </p:spPr>
              <p:txBody>
                <a:bodyPr anchor="ctr"/>
                <a:lstStyle/>
                <a:p>
                  <a:pPr algn="ctr"/>
                  <a:endParaRPr>
                    <a:solidFill>
                      <a:schemeClr val="bg1"/>
                    </a:solidFill>
                  </a:endParaRPr>
                </a:p>
              </p:txBody>
            </p:sp>
            <p:sp>
              <p:nvSpPr>
                <p:cNvPr id="77" name="isľíde"/>
                <p:cNvSpPr/>
                <p:nvPr/>
              </p:nvSpPr>
              <p:spPr bwMode="auto">
                <a:xfrm>
                  <a:off x="5881210" y="3904885"/>
                  <a:ext cx="525528" cy="1159469"/>
                </a:xfrm>
                <a:custGeom>
                  <a:avLst/>
                  <a:gdLst>
                    <a:gd name="T0" fmla="*/ 286 w 286"/>
                    <a:gd name="T1" fmla="*/ 57 h 631"/>
                    <a:gd name="T2" fmla="*/ 225 w 286"/>
                    <a:gd name="T3" fmla="*/ 0 h 631"/>
                    <a:gd name="T4" fmla="*/ 0 w 286"/>
                    <a:gd name="T5" fmla="*/ 572 h 631"/>
                    <a:gd name="T6" fmla="*/ 47 w 286"/>
                    <a:gd name="T7" fmla="*/ 627 h 631"/>
                    <a:gd name="T8" fmla="*/ 54 w 286"/>
                    <a:gd name="T9" fmla="*/ 631 h 631"/>
                    <a:gd name="T10" fmla="*/ 286 w 286"/>
                    <a:gd name="T11" fmla="*/ 57 h 631"/>
                    <a:gd name="T12" fmla="*/ 286 w 286"/>
                    <a:gd name="T13" fmla="*/ 57 h 631"/>
                  </a:gdLst>
                  <a:ahLst/>
                  <a:cxnLst>
                    <a:cxn ang="0">
                      <a:pos x="T0" y="T1"/>
                    </a:cxn>
                    <a:cxn ang="0">
                      <a:pos x="T2" y="T3"/>
                    </a:cxn>
                    <a:cxn ang="0">
                      <a:pos x="T4" y="T5"/>
                    </a:cxn>
                    <a:cxn ang="0">
                      <a:pos x="T6" y="T7"/>
                    </a:cxn>
                    <a:cxn ang="0">
                      <a:pos x="T8" y="T9"/>
                    </a:cxn>
                    <a:cxn ang="0">
                      <a:pos x="T10" y="T11"/>
                    </a:cxn>
                    <a:cxn ang="0">
                      <a:pos x="T12" y="T13"/>
                    </a:cxn>
                  </a:cxnLst>
                  <a:rect l="0" t="0" r="r" b="b"/>
                  <a:pathLst>
                    <a:path w="286" h="631">
                      <a:moveTo>
                        <a:pt x="286" y="57"/>
                      </a:moveTo>
                      <a:lnTo>
                        <a:pt x="225" y="0"/>
                      </a:lnTo>
                      <a:lnTo>
                        <a:pt x="0" y="572"/>
                      </a:lnTo>
                      <a:lnTo>
                        <a:pt x="47" y="627"/>
                      </a:lnTo>
                      <a:lnTo>
                        <a:pt x="54" y="631"/>
                      </a:lnTo>
                      <a:lnTo>
                        <a:pt x="286" y="57"/>
                      </a:lnTo>
                      <a:lnTo>
                        <a:pt x="286" y="57"/>
                      </a:lnTo>
                      <a:close/>
                    </a:path>
                  </a:pathLst>
                </a:custGeom>
                <a:solidFill>
                  <a:srgbClr val="9752CA"/>
                </a:solidFill>
                <a:ln>
                  <a:noFill/>
                </a:ln>
              </p:spPr>
              <p:txBody>
                <a:bodyPr anchor="ctr"/>
                <a:lstStyle/>
                <a:p>
                  <a:pPr algn="ctr"/>
                  <a:endParaRPr>
                    <a:solidFill>
                      <a:schemeClr val="bg1"/>
                    </a:solidFill>
                  </a:endParaRPr>
                </a:p>
              </p:txBody>
            </p:sp>
            <p:sp>
              <p:nvSpPr>
                <p:cNvPr id="78" name="íS1ïḍe"/>
                <p:cNvSpPr/>
                <p:nvPr/>
              </p:nvSpPr>
              <p:spPr bwMode="auto">
                <a:xfrm>
                  <a:off x="5980435" y="3895696"/>
                  <a:ext cx="1337707" cy="1168656"/>
                </a:xfrm>
                <a:custGeom>
                  <a:avLst/>
                  <a:gdLst>
                    <a:gd name="T0" fmla="*/ 232 w 728"/>
                    <a:gd name="T1" fmla="*/ 62 h 636"/>
                    <a:gd name="T2" fmla="*/ 728 w 728"/>
                    <a:gd name="T3" fmla="*/ 0 h 636"/>
                    <a:gd name="T4" fmla="*/ 484 w 728"/>
                    <a:gd name="T5" fmla="*/ 527 h 636"/>
                    <a:gd name="T6" fmla="*/ 10 w 728"/>
                    <a:gd name="T7" fmla="*/ 634 h 636"/>
                    <a:gd name="T8" fmla="*/ 0 w 728"/>
                    <a:gd name="T9" fmla="*/ 636 h 636"/>
                    <a:gd name="T10" fmla="*/ 0 w 728"/>
                    <a:gd name="T11" fmla="*/ 636 h 636"/>
                    <a:gd name="T12" fmla="*/ 232 w 728"/>
                    <a:gd name="T13" fmla="*/ 62 h 636"/>
                    <a:gd name="T14" fmla="*/ 232 w 728"/>
                    <a:gd name="T15" fmla="*/ 62 h 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8" h="636">
                      <a:moveTo>
                        <a:pt x="232" y="62"/>
                      </a:moveTo>
                      <a:lnTo>
                        <a:pt x="728" y="0"/>
                      </a:lnTo>
                      <a:lnTo>
                        <a:pt x="484" y="527"/>
                      </a:lnTo>
                      <a:lnTo>
                        <a:pt x="10" y="634"/>
                      </a:lnTo>
                      <a:lnTo>
                        <a:pt x="0" y="636"/>
                      </a:lnTo>
                      <a:lnTo>
                        <a:pt x="0" y="636"/>
                      </a:lnTo>
                      <a:lnTo>
                        <a:pt x="232" y="62"/>
                      </a:lnTo>
                      <a:lnTo>
                        <a:pt x="232" y="62"/>
                      </a:lnTo>
                      <a:close/>
                    </a:path>
                  </a:pathLst>
                </a:custGeom>
                <a:solidFill>
                  <a:srgbClr val="F8F5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79" name="isḻíḓè"/>
                <p:cNvSpPr/>
                <p:nvPr/>
              </p:nvSpPr>
              <p:spPr bwMode="auto">
                <a:xfrm>
                  <a:off x="6006160" y="3917747"/>
                  <a:ext cx="1280744" cy="1124556"/>
                </a:xfrm>
                <a:custGeom>
                  <a:avLst/>
                  <a:gdLst>
                    <a:gd name="T0" fmla="*/ 223 w 697"/>
                    <a:gd name="T1" fmla="*/ 59 h 612"/>
                    <a:gd name="T2" fmla="*/ 697 w 697"/>
                    <a:gd name="T3" fmla="*/ 0 h 612"/>
                    <a:gd name="T4" fmla="*/ 463 w 697"/>
                    <a:gd name="T5" fmla="*/ 508 h 612"/>
                    <a:gd name="T6" fmla="*/ 0 w 697"/>
                    <a:gd name="T7" fmla="*/ 612 h 612"/>
                    <a:gd name="T8" fmla="*/ 223 w 697"/>
                    <a:gd name="T9" fmla="*/ 59 h 612"/>
                  </a:gdLst>
                  <a:ahLst/>
                  <a:cxnLst>
                    <a:cxn ang="0">
                      <a:pos x="T0" y="T1"/>
                    </a:cxn>
                    <a:cxn ang="0">
                      <a:pos x="T2" y="T3"/>
                    </a:cxn>
                    <a:cxn ang="0">
                      <a:pos x="T4" y="T5"/>
                    </a:cxn>
                    <a:cxn ang="0">
                      <a:pos x="T6" y="T7"/>
                    </a:cxn>
                    <a:cxn ang="0">
                      <a:pos x="T8" y="T9"/>
                    </a:cxn>
                  </a:cxnLst>
                  <a:rect l="0" t="0" r="r" b="b"/>
                  <a:pathLst>
                    <a:path w="697" h="612">
                      <a:moveTo>
                        <a:pt x="223" y="59"/>
                      </a:moveTo>
                      <a:lnTo>
                        <a:pt x="697" y="0"/>
                      </a:lnTo>
                      <a:lnTo>
                        <a:pt x="463" y="508"/>
                      </a:lnTo>
                      <a:lnTo>
                        <a:pt x="0" y="612"/>
                      </a:lnTo>
                      <a:lnTo>
                        <a:pt x="223" y="59"/>
                      </a:lnTo>
                      <a:close/>
                    </a:path>
                  </a:pathLst>
                </a:custGeom>
                <a:solidFill>
                  <a:srgbClr val="7030A0"/>
                </a:solidFill>
                <a:ln>
                  <a:noFill/>
                </a:ln>
              </p:spPr>
              <p:txBody>
                <a:bodyPr anchor="ctr"/>
                <a:lstStyle/>
                <a:p>
                  <a:pPr algn="ctr"/>
                  <a:endParaRPr>
                    <a:solidFill>
                      <a:schemeClr val="bg1"/>
                    </a:solidFill>
                  </a:endParaRPr>
                </a:p>
              </p:txBody>
            </p:sp>
            <p:sp>
              <p:nvSpPr>
                <p:cNvPr id="80" name="íşḻïďê"/>
                <p:cNvSpPr/>
                <p:nvPr/>
              </p:nvSpPr>
              <p:spPr bwMode="auto">
                <a:xfrm>
                  <a:off x="4804429" y="3105567"/>
                  <a:ext cx="1006956" cy="1758498"/>
                </a:xfrm>
                <a:custGeom>
                  <a:avLst/>
                  <a:gdLst>
                    <a:gd name="T0" fmla="*/ 548 w 548"/>
                    <a:gd name="T1" fmla="*/ 375 h 957"/>
                    <a:gd name="T2" fmla="*/ 166 w 548"/>
                    <a:gd name="T3" fmla="*/ 0 h 957"/>
                    <a:gd name="T4" fmla="*/ 38 w 548"/>
                    <a:gd name="T5" fmla="*/ 430 h 957"/>
                    <a:gd name="T6" fmla="*/ 38 w 548"/>
                    <a:gd name="T7" fmla="*/ 430 h 957"/>
                    <a:gd name="T8" fmla="*/ 36 w 548"/>
                    <a:gd name="T9" fmla="*/ 440 h 957"/>
                    <a:gd name="T10" fmla="*/ 36 w 548"/>
                    <a:gd name="T11" fmla="*/ 442 h 957"/>
                    <a:gd name="T12" fmla="*/ 0 w 548"/>
                    <a:gd name="T13" fmla="*/ 558 h 957"/>
                    <a:gd name="T14" fmla="*/ 339 w 548"/>
                    <a:gd name="T15" fmla="*/ 957 h 957"/>
                    <a:gd name="T16" fmla="*/ 548 w 548"/>
                    <a:gd name="T17" fmla="*/ 375 h 957"/>
                    <a:gd name="T18" fmla="*/ 548 w 548"/>
                    <a:gd name="T19" fmla="*/ 375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957">
                      <a:moveTo>
                        <a:pt x="548" y="375"/>
                      </a:moveTo>
                      <a:lnTo>
                        <a:pt x="166" y="0"/>
                      </a:lnTo>
                      <a:lnTo>
                        <a:pt x="38" y="430"/>
                      </a:lnTo>
                      <a:lnTo>
                        <a:pt x="38" y="430"/>
                      </a:lnTo>
                      <a:lnTo>
                        <a:pt x="36" y="440"/>
                      </a:lnTo>
                      <a:lnTo>
                        <a:pt x="36" y="442"/>
                      </a:lnTo>
                      <a:lnTo>
                        <a:pt x="0" y="558"/>
                      </a:lnTo>
                      <a:lnTo>
                        <a:pt x="339" y="957"/>
                      </a:lnTo>
                      <a:lnTo>
                        <a:pt x="548" y="375"/>
                      </a:lnTo>
                      <a:lnTo>
                        <a:pt x="548" y="375"/>
                      </a:lnTo>
                      <a:close/>
                    </a:path>
                  </a:pathLst>
                </a:custGeom>
                <a:solidFill>
                  <a:srgbClr val="E1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81" name="ïṧlídé"/>
                <p:cNvSpPr/>
                <p:nvPr/>
              </p:nvSpPr>
              <p:spPr bwMode="auto">
                <a:xfrm>
                  <a:off x="4830154" y="3136403"/>
                  <a:ext cx="962855" cy="1696022"/>
                </a:xfrm>
                <a:custGeom>
                  <a:avLst/>
                  <a:gdLst>
                    <a:gd name="T0" fmla="*/ 0 w 524"/>
                    <a:gd name="T1" fmla="*/ 539 h 923"/>
                    <a:gd name="T2" fmla="*/ 33 w 524"/>
                    <a:gd name="T3" fmla="*/ 425 h 923"/>
                    <a:gd name="T4" fmla="*/ 33 w 524"/>
                    <a:gd name="T5" fmla="*/ 425 h 923"/>
                    <a:gd name="T6" fmla="*/ 159 w 524"/>
                    <a:gd name="T7" fmla="*/ 0 h 923"/>
                    <a:gd name="T8" fmla="*/ 524 w 524"/>
                    <a:gd name="T9" fmla="*/ 361 h 923"/>
                    <a:gd name="T10" fmla="*/ 323 w 524"/>
                    <a:gd name="T11" fmla="*/ 923 h 923"/>
                    <a:gd name="T12" fmla="*/ 0 w 524"/>
                    <a:gd name="T13" fmla="*/ 539 h 923"/>
                  </a:gdLst>
                  <a:ahLst/>
                  <a:cxnLst>
                    <a:cxn ang="0">
                      <a:pos x="T0" y="T1"/>
                    </a:cxn>
                    <a:cxn ang="0">
                      <a:pos x="T2" y="T3"/>
                    </a:cxn>
                    <a:cxn ang="0">
                      <a:pos x="T4" y="T5"/>
                    </a:cxn>
                    <a:cxn ang="0">
                      <a:pos x="T6" y="T7"/>
                    </a:cxn>
                    <a:cxn ang="0">
                      <a:pos x="T8" y="T9"/>
                    </a:cxn>
                    <a:cxn ang="0">
                      <a:pos x="T10" y="T11"/>
                    </a:cxn>
                    <a:cxn ang="0">
                      <a:pos x="T12" y="T13"/>
                    </a:cxn>
                  </a:cxnLst>
                  <a:rect l="0" t="0" r="r" b="b"/>
                  <a:pathLst>
                    <a:path w="524" h="923">
                      <a:moveTo>
                        <a:pt x="0" y="539"/>
                      </a:moveTo>
                      <a:lnTo>
                        <a:pt x="33" y="425"/>
                      </a:lnTo>
                      <a:lnTo>
                        <a:pt x="33" y="425"/>
                      </a:lnTo>
                      <a:lnTo>
                        <a:pt x="159" y="0"/>
                      </a:lnTo>
                      <a:lnTo>
                        <a:pt x="524" y="361"/>
                      </a:lnTo>
                      <a:lnTo>
                        <a:pt x="323" y="923"/>
                      </a:lnTo>
                      <a:lnTo>
                        <a:pt x="0" y="539"/>
                      </a:lnTo>
                      <a:close/>
                    </a:path>
                  </a:pathLst>
                </a:custGeom>
                <a:solidFill>
                  <a:srgbClr val="57257D"/>
                </a:solidFill>
                <a:ln>
                  <a:noFill/>
                </a:ln>
              </p:spPr>
              <p:txBody>
                <a:bodyPr anchor="ctr"/>
                <a:lstStyle/>
                <a:p>
                  <a:pPr algn="ctr"/>
                  <a:endParaRPr>
                    <a:solidFill>
                      <a:schemeClr val="bg1"/>
                    </a:solidFill>
                  </a:endParaRPr>
                </a:p>
              </p:txBody>
            </p:sp>
            <p:sp>
              <p:nvSpPr>
                <p:cNvPr id="82" name="î$ḷîḑe"/>
                <p:cNvSpPr/>
                <p:nvPr/>
              </p:nvSpPr>
              <p:spPr bwMode="auto">
                <a:xfrm>
                  <a:off x="5431020" y="3777693"/>
                  <a:ext cx="540228" cy="1085969"/>
                </a:xfrm>
                <a:custGeom>
                  <a:avLst/>
                  <a:gdLst>
                    <a:gd name="T0" fmla="*/ 209 w 294"/>
                    <a:gd name="T1" fmla="*/ 9 h 591"/>
                    <a:gd name="T2" fmla="*/ 294 w 294"/>
                    <a:gd name="T3" fmla="*/ 0 h 591"/>
                    <a:gd name="T4" fmla="*/ 83 w 294"/>
                    <a:gd name="T5" fmla="*/ 577 h 591"/>
                    <a:gd name="T6" fmla="*/ 5 w 294"/>
                    <a:gd name="T7" fmla="*/ 591 h 591"/>
                    <a:gd name="T8" fmla="*/ 0 w 294"/>
                    <a:gd name="T9" fmla="*/ 591 h 591"/>
                    <a:gd name="T10" fmla="*/ 209 w 294"/>
                    <a:gd name="T11" fmla="*/ 9 h 591"/>
                    <a:gd name="T12" fmla="*/ 209 w 294"/>
                    <a:gd name="T13" fmla="*/ 9 h 591"/>
                  </a:gdLst>
                  <a:ahLst/>
                  <a:cxnLst>
                    <a:cxn ang="0">
                      <a:pos x="T0" y="T1"/>
                    </a:cxn>
                    <a:cxn ang="0">
                      <a:pos x="T2" y="T3"/>
                    </a:cxn>
                    <a:cxn ang="0">
                      <a:pos x="T4" y="T5"/>
                    </a:cxn>
                    <a:cxn ang="0">
                      <a:pos x="T6" y="T7"/>
                    </a:cxn>
                    <a:cxn ang="0">
                      <a:pos x="T8" y="T9"/>
                    </a:cxn>
                    <a:cxn ang="0">
                      <a:pos x="T10" y="T11"/>
                    </a:cxn>
                    <a:cxn ang="0">
                      <a:pos x="T12" y="T13"/>
                    </a:cxn>
                  </a:cxnLst>
                  <a:rect l="0" t="0" r="r" b="b"/>
                  <a:pathLst>
                    <a:path w="294" h="591">
                      <a:moveTo>
                        <a:pt x="209" y="9"/>
                      </a:moveTo>
                      <a:lnTo>
                        <a:pt x="294" y="0"/>
                      </a:lnTo>
                      <a:lnTo>
                        <a:pt x="83" y="577"/>
                      </a:lnTo>
                      <a:lnTo>
                        <a:pt x="5" y="591"/>
                      </a:lnTo>
                      <a:lnTo>
                        <a:pt x="0" y="591"/>
                      </a:lnTo>
                      <a:lnTo>
                        <a:pt x="209" y="9"/>
                      </a:lnTo>
                      <a:lnTo>
                        <a:pt x="209" y="9"/>
                      </a:lnTo>
                      <a:close/>
                    </a:path>
                  </a:pathLst>
                </a:custGeom>
                <a:solidFill>
                  <a:srgbClr val="421C5E"/>
                </a:solidFill>
                <a:ln>
                  <a:noFill/>
                </a:ln>
              </p:spPr>
              <p:txBody>
                <a:bodyPr anchor="ctr"/>
                <a:lstStyle/>
                <a:p>
                  <a:pPr algn="ctr"/>
                  <a:endParaRPr>
                    <a:solidFill>
                      <a:schemeClr val="bg1"/>
                    </a:solidFill>
                  </a:endParaRPr>
                </a:p>
              </p:txBody>
            </p:sp>
            <p:sp>
              <p:nvSpPr>
                <p:cNvPr id="83" name="îSļiḑé"/>
                <p:cNvSpPr/>
                <p:nvPr/>
              </p:nvSpPr>
              <p:spPr bwMode="auto">
                <a:xfrm>
                  <a:off x="6603352" y="2818916"/>
                  <a:ext cx="970205" cy="746029"/>
                </a:xfrm>
                <a:custGeom>
                  <a:avLst/>
                  <a:gdLst>
                    <a:gd name="T0" fmla="*/ 0 w 528"/>
                    <a:gd name="T1" fmla="*/ 0 h 406"/>
                    <a:gd name="T2" fmla="*/ 0 w 528"/>
                    <a:gd name="T3" fmla="*/ 0 h 406"/>
                    <a:gd name="T4" fmla="*/ 528 w 528"/>
                    <a:gd name="T5" fmla="*/ 406 h 406"/>
                    <a:gd name="T6" fmla="*/ 0 w 528"/>
                    <a:gd name="T7" fmla="*/ 0 h 406"/>
                  </a:gdLst>
                  <a:ahLst/>
                  <a:cxnLst>
                    <a:cxn ang="0">
                      <a:pos x="T0" y="T1"/>
                    </a:cxn>
                    <a:cxn ang="0">
                      <a:pos x="T2" y="T3"/>
                    </a:cxn>
                    <a:cxn ang="0">
                      <a:pos x="T4" y="T5"/>
                    </a:cxn>
                    <a:cxn ang="0">
                      <a:pos x="T6" y="T7"/>
                    </a:cxn>
                  </a:cxnLst>
                  <a:rect l="0" t="0" r="r" b="b"/>
                  <a:pathLst>
                    <a:path w="528" h="406">
                      <a:moveTo>
                        <a:pt x="0" y="0"/>
                      </a:moveTo>
                      <a:lnTo>
                        <a:pt x="0" y="0"/>
                      </a:lnTo>
                      <a:lnTo>
                        <a:pt x="528" y="40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84" name="ïṡ1ïdê"/>
                <p:cNvSpPr/>
                <p:nvPr/>
              </p:nvSpPr>
              <p:spPr bwMode="auto">
                <a:xfrm>
                  <a:off x="4718066" y="2682940"/>
                  <a:ext cx="400577" cy="1378132"/>
                </a:xfrm>
                <a:custGeom>
                  <a:avLst/>
                  <a:gdLst>
                    <a:gd name="T0" fmla="*/ 0 w 218"/>
                    <a:gd name="T1" fmla="*/ 750 h 750"/>
                    <a:gd name="T2" fmla="*/ 0 w 218"/>
                    <a:gd name="T3" fmla="*/ 750 h 750"/>
                    <a:gd name="T4" fmla="*/ 218 w 218"/>
                    <a:gd name="T5" fmla="*/ 0 h 750"/>
                    <a:gd name="T6" fmla="*/ 0 w 218"/>
                    <a:gd name="T7" fmla="*/ 750 h 750"/>
                  </a:gdLst>
                  <a:ahLst/>
                  <a:cxnLst>
                    <a:cxn ang="0">
                      <a:pos x="T0" y="T1"/>
                    </a:cxn>
                    <a:cxn ang="0">
                      <a:pos x="T2" y="T3"/>
                    </a:cxn>
                    <a:cxn ang="0">
                      <a:pos x="T4" y="T5"/>
                    </a:cxn>
                    <a:cxn ang="0">
                      <a:pos x="T6" y="T7"/>
                    </a:cxn>
                  </a:cxnLst>
                  <a:rect l="0" t="0" r="r" b="b"/>
                  <a:pathLst>
                    <a:path w="218" h="750">
                      <a:moveTo>
                        <a:pt x="0" y="750"/>
                      </a:moveTo>
                      <a:lnTo>
                        <a:pt x="0" y="750"/>
                      </a:lnTo>
                      <a:lnTo>
                        <a:pt x="218" y="0"/>
                      </a:lnTo>
                      <a:lnTo>
                        <a:pt x="0" y="7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sp>
              <p:nvSpPr>
                <p:cNvPr id="85" name="ïsļíḓè"/>
                <p:cNvSpPr/>
                <p:nvPr/>
              </p:nvSpPr>
              <p:spPr bwMode="auto">
                <a:xfrm>
                  <a:off x="5114968" y="2682940"/>
                  <a:ext cx="2458589" cy="2612939"/>
                </a:xfrm>
                <a:custGeom>
                  <a:avLst/>
                  <a:gdLst>
                    <a:gd name="T0" fmla="*/ 265 w 1338"/>
                    <a:gd name="T1" fmla="*/ 1420 h 1422"/>
                    <a:gd name="T2" fmla="*/ 597 w 1338"/>
                    <a:gd name="T3" fmla="*/ 548 h 1422"/>
                    <a:gd name="T4" fmla="*/ 1336 w 1338"/>
                    <a:gd name="T5" fmla="*/ 487 h 1422"/>
                    <a:gd name="T6" fmla="*/ 1338 w 1338"/>
                    <a:gd name="T7" fmla="*/ 480 h 1422"/>
                    <a:gd name="T8" fmla="*/ 1331 w 1338"/>
                    <a:gd name="T9" fmla="*/ 475 h 1422"/>
                    <a:gd name="T10" fmla="*/ 594 w 1338"/>
                    <a:gd name="T11" fmla="*/ 537 h 1422"/>
                    <a:gd name="T12" fmla="*/ 12 w 1338"/>
                    <a:gd name="T13" fmla="*/ 0 h 1422"/>
                    <a:gd name="T14" fmla="*/ 2 w 1338"/>
                    <a:gd name="T15" fmla="*/ 0 h 1422"/>
                    <a:gd name="T16" fmla="*/ 0 w 1338"/>
                    <a:gd name="T17" fmla="*/ 7 h 1422"/>
                    <a:gd name="T18" fmla="*/ 585 w 1338"/>
                    <a:gd name="T19" fmla="*/ 546 h 1422"/>
                    <a:gd name="T20" fmla="*/ 253 w 1338"/>
                    <a:gd name="T21" fmla="*/ 1417 h 1422"/>
                    <a:gd name="T22" fmla="*/ 258 w 1338"/>
                    <a:gd name="T23" fmla="*/ 1422 h 1422"/>
                    <a:gd name="T24" fmla="*/ 265 w 1338"/>
                    <a:gd name="T25" fmla="*/ 142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8" h="1422">
                      <a:moveTo>
                        <a:pt x="265" y="1420"/>
                      </a:moveTo>
                      <a:lnTo>
                        <a:pt x="597" y="548"/>
                      </a:lnTo>
                      <a:lnTo>
                        <a:pt x="1336" y="487"/>
                      </a:lnTo>
                      <a:lnTo>
                        <a:pt x="1338" y="480"/>
                      </a:lnTo>
                      <a:lnTo>
                        <a:pt x="1331" y="475"/>
                      </a:lnTo>
                      <a:lnTo>
                        <a:pt x="594" y="537"/>
                      </a:lnTo>
                      <a:lnTo>
                        <a:pt x="12" y="0"/>
                      </a:lnTo>
                      <a:lnTo>
                        <a:pt x="2" y="0"/>
                      </a:lnTo>
                      <a:lnTo>
                        <a:pt x="0" y="7"/>
                      </a:lnTo>
                      <a:lnTo>
                        <a:pt x="585" y="546"/>
                      </a:lnTo>
                      <a:lnTo>
                        <a:pt x="253" y="1417"/>
                      </a:lnTo>
                      <a:lnTo>
                        <a:pt x="258" y="1422"/>
                      </a:lnTo>
                      <a:lnTo>
                        <a:pt x="265" y="1420"/>
                      </a:lnTo>
                      <a:close/>
                    </a:path>
                  </a:pathLst>
                </a:custGeom>
                <a:solidFill>
                  <a:srgbClr val="FFFB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grpSp>
          <p:sp>
            <p:nvSpPr>
              <p:cNvPr id="59" name="i$líḍè"/>
              <p:cNvSpPr/>
              <p:nvPr/>
            </p:nvSpPr>
            <p:spPr>
              <a:xfrm>
                <a:off x="4767402" y="3581365"/>
                <a:ext cx="113434" cy="113474"/>
              </a:xfrm>
              <a:prstGeom prst="ellipse">
                <a:avLst/>
              </a:prstGeom>
              <a:solidFill>
                <a:schemeClr val="bg2"/>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0" name="ïşḻídè"/>
              <p:cNvSpPr/>
              <p:nvPr/>
            </p:nvSpPr>
            <p:spPr>
              <a:xfrm flipH="1">
                <a:off x="6443377" y="2282607"/>
                <a:ext cx="113434" cy="113474"/>
              </a:xfrm>
              <a:prstGeom prst="ellipse">
                <a:avLst/>
              </a:prstGeom>
              <a:solidFill>
                <a:schemeClr val="bg2"/>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1" name="íṡļïḓê"/>
              <p:cNvSpPr/>
              <p:nvPr/>
            </p:nvSpPr>
            <p:spPr>
              <a:xfrm flipH="1">
                <a:off x="6757089" y="4243304"/>
                <a:ext cx="113434" cy="113474"/>
              </a:xfrm>
              <a:prstGeom prst="ellipse">
                <a:avLst/>
              </a:prstGeom>
              <a:solidFill>
                <a:schemeClr val="bg2"/>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43" name="ïṡľídé"/>
            <p:cNvSpPr/>
            <p:nvPr/>
          </p:nvSpPr>
          <p:spPr>
            <a:xfrm flipH="1" flipV="1">
              <a:off x="3016268" y="3157651"/>
              <a:ext cx="0" cy="882163"/>
            </a:xfrm>
            <a:prstGeom prst="line">
              <a:avLst/>
            </a:prstGeom>
            <a:noFill/>
            <a:ln w="12700" cap="flat">
              <a:solidFill>
                <a:schemeClr val="accent3"/>
              </a:solidFill>
              <a:prstDash val="solid"/>
              <a:miter lim="400000"/>
            </a:ln>
            <a:effectLst/>
          </p:spPr>
          <p:txBody>
            <a:bodyPr anchor="ctr"/>
            <a:lstStyle/>
            <a:p>
              <a:pPr algn="ctr"/>
              <a:endParaRPr>
                <a:solidFill>
                  <a:schemeClr val="bg1"/>
                </a:solidFill>
              </a:endParaRPr>
            </a:p>
          </p:txBody>
        </p:sp>
        <p:cxnSp>
          <p:nvCxnSpPr>
            <p:cNvPr id="44" name="Straight Connector 31"/>
            <p:cNvCxnSpPr/>
            <p:nvPr/>
          </p:nvCxnSpPr>
          <p:spPr>
            <a:xfrm flipH="1">
              <a:off x="3016268" y="3638102"/>
              <a:ext cx="1745717" cy="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ïSḷíḑê"/>
            <p:cNvSpPr/>
            <p:nvPr/>
          </p:nvSpPr>
          <p:spPr>
            <a:xfrm flipV="1">
              <a:off x="8266421" y="1858893"/>
              <a:ext cx="0" cy="882163"/>
            </a:xfrm>
            <a:prstGeom prst="line">
              <a:avLst/>
            </a:prstGeom>
            <a:noFill/>
            <a:ln w="12700" cap="flat">
              <a:solidFill>
                <a:schemeClr val="accent3"/>
              </a:solidFill>
              <a:prstDash val="solid"/>
              <a:miter lim="400000"/>
            </a:ln>
            <a:effectLst/>
          </p:spPr>
          <p:txBody>
            <a:bodyPr anchor="ctr"/>
            <a:lstStyle/>
            <a:p>
              <a:pPr algn="ctr"/>
              <a:endParaRPr>
                <a:solidFill>
                  <a:schemeClr val="bg1"/>
                </a:solidFill>
              </a:endParaRPr>
            </a:p>
          </p:txBody>
        </p:sp>
        <p:cxnSp>
          <p:nvCxnSpPr>
            <p:cNvPr id="46" name="Straight Connector 35"/>
            <p:cNvCxnSpPr/>
            <p:nvPr/>
          </p:nvCxnSpPr>
          <p:spPr>
            <a:xfrm>
              <a:off x="6520704" y="2339344"/>
              <a:ext cx="1745717" cy="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iṡľíḑè"/>
            <p:cNvSpPr/>
            <p:nvPr/>
          </p:nvSpPr>
          <p:spPr>
            <a:xfrm flipV="1">
              <a:off x="8580133" y="3819590"/>
              <a:ext cx="0" cy="882163"/>
            </a:xfrm>
            <a:prstGeom prst="line">
              <a:avLst/>
            </a:prstGeom>
            <a:noFill/>
            <a:ln w="12700" cap="flat">
              <a:solidFill>
                <a:schemeClr val="accent3"/>
              </a:solidFill>
              <a:prstDash val="solid"/>
              <a:miter lim="400000"/>
            </a:ln>
            <a:effectLst/>
          </p:spPr>
          <p:txBody>
            <a:bodyPr anchor="ctr"/>
            <a:lstStyle/>
            <a:p>
              <a:pPr algn="ctr"/>
              <a:endParaRPr>
                <a:solidFill>
                  <a:schemeClr val="bg1"/>
                </a:solidFill>
              </a:endParaRPr>
            </a:p>
          </p:txBody>
        </p:sp>
        <p:cxnSp>
          <p:nvCxnSpPr>
            <p:cNvPr id="48" name="Straight Connector 39"/>
            <p:cNvCxnSpPr/>
            <p:nvPr/>
          </p:nvCxnSpPr>
          <p:spPr>
            <a:xfrm>
              <a:off x="6834416" y="4300041"/>
              <a:ext cx="1745717" cy="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îṡḷiḍê"/>
            <p:cNvGrpSpPr/>
            <p:nvPr/>
          </p:nvGrpSpPr>
          <p:grpSpPr>
            <a:xfrm>
              <a:off x="561546" y="3177002"/>
              <a:ext cx="2454722" cy="1128299"/>
              <a:chOff x="728499" y="2493922"/>
              <a:chExt cx="1943050" cy="1128299"/>
            </a:xfrm>
          </p:grpSpPr>
          <p:sp>
            <p:nvSpPr>
              <p:cNvPr id="56" name="ï$ļíḋé"/>
              <p:cNvSpPr txBox="1"/>
              <p:nvPr/>
            </p:nvSpPr>
            <p:spPr>
              <a:xfrm>
                <a:off x="728499" y="2778243"/>
                <a:ext cx="1943050" cy="843978"/>
              </a:xfrm>
              <a:prstGeom prst="rect">
                <a:avLst/>
              </a:prstGeom>
              <a:noFill/>
            </p:spPr>
            <p:txBody>
              <a:bodyPr wrap="square" lIns="0" tIns="0" rIns="144000" bIns="0" anchor="ctr">
                <a:normAutofit/>
              </a:bodyPr>
              <a:lstStyle/>
              <a:p>
                <a:pPr algn="r">
                  <a:lnSpc>
                    <a:spcPct val="150000"/>
                  </a:lnSpc>
                </a:pPr>
                <a:r>
                  <a:rPr lang="zh-CN" altLang="en-US" sz="1200" dirty="0">
                    <a:solidFill>
                      <a:schemeClr val="bg1"/>
                    </a:solidFill>
                    <a:ea typeface="微软雅黑" panose="020B0503020204020204" pitchFamily="34" charset="-122"/>
                  </a:rPr>
                  <a:t>此部分内容作为文字排版占位显示（建议使用主题体）。</a:t>
                </a:r>
              </a:p>
            </p:txBody>
          </p:sp>
          <p:sp>
            <p:nvSpPr>
              <p:cNvPr id="57" name="îṡľîḑé"/>
              <p:cNvSpPr txBox="1"/>
              <p:nvPr/>
            </p:nvSpPr>
            <p:spPr>
              <a:xfrm>
                <a:off x="728499" y="2493922"/>
                <a:ext cx="1943050" cy="246221"/>
              </a:xfrm>
              <a:prstGeom prst="rect">
                <a:avLst/>
              </a:prstGeom>
              <a:noFill/>
            </p:spPr>
            <p:txBody>
              <a:bodyPr wrap="none" lIns="0" tIns="0" rIns="144000" bIns="0">
                <a:noAutofit/>
              </a:bodyPr>
              <a:lstStyle/>
              <a:p>
                <a:pPr algn="r"/>
                <a:r>
                  <a:rPr lang="zh-CN" altLang="en-US" b="1" dirty="0">
                    <a:solidFill>
                      <a:schemeClr val="bg1"/>
                    </a:solidFill>
                    <a:ea typeface="微软雅黑" panose="020B0503020204020204" pitchFamily="34" charset="-122"/>
                  </a:rPr>
                  <a:t>标题文本预设</a:t>
                </a:r>
              </a:p>
            </p:txBody>
          </p:sp>
        </p:grpSp>
        <p:grpSp>
          <p:nvGrpSpPr>
            <p:cNvPr id="50" name="i$ļiḓé"/>
            <p:cNvGrpSpPr/>
            <p:nvPr/>
          </p:nvGrpSpPr>
          <p:grpSpPr>
            <a:xfrm>
              <a:off x="8266421" y="1878244"/>
              <a:ext cx="3050322" cy="1128299"/>
              <a:chOff x="728499" y="2493922"/>
              <a:chExt cx="1943050" cy="1128299"/>
            </a:xfrm>
          </p:grpSpPr>
          <p:sp>
            <p:nvSpPr>
              <p:cNvPr id="54" name="iSľïḑè"/>
              <p:cNvSpPr txBox="1"/>
              <p:nvPr/>
            </p:nvSpPr>
            <p:spPr>
              <a:xfrm>
                <a:off x="728499" y="2778243"/>
                <a:ext cx="1943050" cy="843978"/>
              </a:xfrm>
              <a:prstGeom prst="rect">
                <a:avLst/>
              </a:prstGeom>
              <a:noFill/>
            </p:spPr>
            <p:txBody>
              <a:bodyPr wrap="square" lIns="144000" tIns="0" rIns="0" bIns="0" anchor="ctr" anchorCtr="0">
                <a:norm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（建议使用主题体）。</a:t>
                </a:r>
              </a:p>
            </p:txBody>
          </p:sp>
          <p:sp>
            <p:nvSpPr>
              <p:cNvPr id="55" name="ïŝ1îḑè"/>
              <p:cNvSpPr txBox="1"/>
              <p:nvPr/>
            </p:nvSpPr>
            <p:spPr>
              <a:xfrm>
                <a:off x="728499" y="2493922"/>
                <a:ext cx="1943050" cy="246221"/>
              </a:xfrm>
              <a:prstGeom prst="rect">
                <a:avLst/>
              </a:prstGeom>
              <a:noFill/>
            </p:spPr>
            <p:txBody>
              <a:bodyPr wrap="none" lIns="144000" tIns="0" rIns="0" bIns="0" anchor="ctr" anchorCtr="0">
                <a:noAutofit/>
              </a:bodyPr>
              <a:lstStyle/>
              <a:p>
                <a:r>
                  <a:rPr lang="zh-CN" altLang="en-US" b="1" dirty="0">
                    <a:solidFill>
                      <a:schemeClr val="bg1"/>
                    </a:solidFill>
                    <a:ea typeface="微软雅黑" panose="020B0503020204020204" pitchFamily="34" charset="-122"/>
                  </a:rPr>
                  <a:t>标题文本预设</a:t>
                </a:r>
              </a:p>
            </p:txBody>
          </p:sp>
        </p:grpSp>
        <p:grpSp>
          <p:nvGrpSpPr>
            <p:cNvPr id="51" name="íṣ1îďé"/>
            <p:cNvGrpSpPr/>
            <p:nvPr/>
          </p:nvGrpSpPr>
          <p:grpSpPr>
            <a:xfrm>
              <a:off x="8580132" y="3838942"/>
              <a:ext cx="3050322" cy="1128299"/>
              <a:chOff x="728499" y="2493922"/>
              <a:chExt cx="1943050" cy="1128299"/>
            </a:xfrm>
          </p:grpSpPr>
          <p:sp>
            <p:nvSpPr>
              <p:cNvPr id="52" name="îṩliḋé"/>
              <p:cNvSpPr txBox="1"/>
              <p:nvPr/>
            </p:nvSpPr>
            <p:spPr>
              <a:xfrm>
                <a:off x="728499" y="2778243"/>
                <a:ext cx="1943050" cy="843978"/>
              </a:xfrm>
              <a:prstGeom prst="rect">
                <a:avLst/>
              </a:prstGeom>
              <a:noFill/>
            </p:spPr>
            <p:txBody>
              <a:bodyPr wrap="square" lIns="144000" tIns="0" rIns="0" bIns="0" anchor="ctr" anchorCtr="0">
                <a:norm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（建议使用主题体）。</a:t>
                </a:r>
              </a:p>
            </p:txBody>
          </p:sp>
          <p:sp>
            <p:nvSpPr>
              <p:cNvPr id="53" name="ïšḷiďé"/>
              <p:cNvSpPr txBox="1"/>
              <p:nvPr/>
            </p:nvSpPr>
            <p:spPr>
              <a:xfrm>
                <a:off x="728499" y="2493922"/>
                <a:ext cx="1943050" cy="246221"/>
              </a:xfrm>
              <a:prstGeom prst="rect">
                <a:avLst/>
              </a:prstGeom>
              <a:noFill/>
            </p:spPr>
            <p:txBody>
              <a:bodyPr wrap="none" lIns="144000" tIns="0" rIns="0" bIns="0" anchor="ctr" anchorCtr="0">
                <a:noAutofit/>
              </a:bodyPr>
              <a:lstStyle/>
              <a:p>
                <a:r>
                  <a:rPr lang="zh-CN" altLang="en-US" b="1" dirty="0">
                    <a:solidFill>
                      <a:schemeClr val="bg1"/>
                    </a:solidFill>
                    <a:ea typeface="微软雅黑" panose="020B0503020204020204"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b724148-1469-474b-af26-c2bcadae53f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60633" y="2119135"/>
            <a:ext cx="9756171" cy="3191845"/>
            <a:chOff x="1260633" y="2119135"/>
            <a:chExt cx="9756171" cy="3191845"/>
          </a:xfrm>
        </p:grpSpPr>
        <p:grpSp>
          <p:nvGrpSpPr>
            <p:cNvPr id="4" name="îSlîḋe"/>
            <p:cNvGrpSpPr/>
            <p:nvPr/>
          </p:nvGrpSpPr>
          <p:grpSpPr>
            <a:xfrm>
              <a:off x="3848101" y="2174463"/>
              <a:ext cx="4495801" cy="2470974"/>
              <a:chOff x="3392487" y="1924050"/>
              <a:chExt cx="5407026" cy="2971800"/>
            </a:xfrm>
          </p:grpSpPr>
          <p:sp>
            <p:nvSpPr>
              <p:cNvPr id="25" name="ïS1ïḑê"/>
              <p:cNvSpPr/>
              <p:nvPr/>
            </p:nvSpPr>
            <p:spPr>
              <a:xfrm>
                <a:off x="5828675" y="1924050"/>
                <a:ext cx="2970838" cy="2971800"/>
              </a:xfrm>
              <a:custGeom>
                <a:avLst/>
                <a:gdLst>
                  <a:gd name="connsiteX0" fmla="*/ 1484938 w 2970838"/>
                  <a:gd name="connsiteY0" fmla="*/ 0 h 2971800"/>
                  <a:gd name="connsiteX1" fmla="*/ 2970838 w 2970838"/>
                  <a:gd name="connsiteY1" fmla="*/ 1485900 h 2971800"/>
                  <a:gd name="connsiteX2" fmla="*/ 1484938 w 2970838"/>
                  <a:gd name="connsiteY2" fmla="*/ 2971800 h 2971800"/>
                  <a:gd name="connsiteX3" fmla="*/ 6710 w 2970838"/>
                  <a:gd name="connsiteY3" fmla="*/ 1637825 h 2971800"/>
                  <a:gd name="connsiteX4" fmla="*/ 0 w 2970838"/>
                  <a:gd name="connsiteY4" fmla="*/ 1504951 h 2971800"/>
                  <a:gd name="connsiteX5" fmla="*/ 533765 w 2970838"/>
                  <a:gd name="connsiteY5" fmla="*/ 1504951 h 2971800"/>
                  <a:gd name="connsiteX6" fmla="*/ 537719 w 2970838"/>
                  <a:gd name="connsiteY6" fmla="*/ 1583250 h 2971800"/>
                  <a:gd name="connsiteX7" fmla="*/ 1484938 w 2970838"/>
                  <a:gd name="connsiteY7" fmla="*/ 2438035 h 2971800"/>
                  <a:gd name="connsiteX8" fmla="*/ 2437073 w 2970838"/>
                  <a:gd name="connsiteY8" fmla="*/ 1485900 h 2971800"/>
                  <a:gd name="connsiteX9" fmla="*/ 1484938 w 2970838"/>
                  <a:gd name="connsiteY9" fmla="*/ 533765 h 2971800"/>
                  <a:gd name="connsiteX10" fmla="*/ 811677 w 2970838"/>
                  <a:gd name="connsiteY10" fmla="*/ 812639 h 2971800"/>
                  <a:gd name="connsiteX11" fmla="*/ 745820 w 2970838"/>
                  <a:gd name="connsiteY11" fmla="*/ 892459 h 2971800"/>
                  <a:gd name="connsiteX12" fmla="*/ 366414 w 2970838"/>
                  <a:gd name="connsiteY12" fmla="*/ 509846 h 2971800"/>
                  <a:gd name="connsiteX13" fmla="*/ 434248 w 2970838"/>
                  <a:gd name="connsiteY13" fmla="*/ 435210 h 2971800"/>
                  <a:gd name="connsiteX14" fmla="*/ 1484938 w 2970838"/>
                  <a:gd name="connsiteY14"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0838" h="2971800">
                    <a:moveTo>
                      <a:pt x="1484938" y="0"/>
                    </a:moveTo>
                    <a:cubicBezTo>
                      <a:pt x="2305578" y="0"/>
                      <a:pt x="2970838" y="665260"/>
                      <a:pt x="2970838" y="1485900"/>
                    </a:cubicBezTo>
                    <a:cubicBezTo>
                      <a:pt x="2970838" y="2306540"/>
                      <a:pt x="2305578" y="2971800"/>
                      <a:pt x="1484938" y="2971800"/>
                    </a:cubicBezTo>
                    <a:cubicBezTo>
                      <a:pt x="715588" y="2971800"/>
                      <a:pt x="82803" y="2387099"/>
                      <a:pt x="6710" y="1637825"/>
                    </a:cubicBezTo>
                    <a:lnTo>
                      <a:pt x="0" y="1504951"/>
                    </a:lnTo>
                    <a:lnTo>
                      <a:pt x="533765" y="1504951"/>
                    </a:lnTo>
                    <a:lnTo>
                      <a:pt x="537719" y="1583250"/>
                    </a:lnTo>
                    <a:cubicBezTo>
                      <a:pt x="586478" y="2063371"/>
                      <a:pt x="991954" y="2438035"/>
                      <a:pt x="1484938" y="2438035"/>
                    </a:cubicBezTo>
                    <a:cubicBezTo>
                      <a:pt x="2010788" y="2438035"/>
                      <a:pt x="2437073" y="2011750"/>
                      <a:pt x="2437073" y="1485900"/>
                    </a:cubicBezTo>
                    <a:cubicBezTo>
                      <a:pt x="2437073" y="960050"/>
                      <a:pt x="2010788" y="533765"/>
                      <a:pt x="1484938" y="533765"/>
                    </a:cubicBezTo>
                    <a:cubicBezTo>
                      <a:pt x="1222013" y="533765"/>
                      <a:pt x="983979" y="640336"/>
                      <a:pt x="811677" y="812639"/>
                    </a:cubicBezTo>
                    <a:lnTo>
                      <a:pt x="745820" y="892459"/>
                    </a:lnTo>
                    <a:lnTo>
                      <a:pt x="366414" y="509846"/>
                    </a:lnTo>
                    <a:lnTo>
                      <a:pt x="434248" y="435210"/>
                    </a:lnTo>
                    <a:cubicBezTo>
                      <a:pt x="703143" y="166315"/>
                      <a:pt x="1074618" y="0"/>
                      <a:pt x="1484938" y="0"/>
                    </a:cubicBezTo>
                    <a:close/>
                  </a:path>
                </a:pathLst>
              </a:custGeom>
              <a:gradFill flip="none" rotWithShape="1">
                <a:gsLst>
                  <a:gs pos="22000">
                    <a:srgbClr val="B07BD7"/>
                  </a:gs>
                  <a:gs pos="0">
                    <a:srgbClr val="BA8CDC"/>
                  </a:gs>
                  <a:gs pos="41000">
                    <a:srgbClr val="7734AA"/>
                  </a:gs>
                  <a:gs pos="68000">
                    <a:srgbClr val="512373"/>
                  </a:gs>
                  <a:gs pos="96000">
                    <a:srgbClr val="421C5E"/>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6" name="isḻíḑè"/>
              <p:cNvSpPr/>
              <p:nvPr/>
            </p:nvSpPr>
            <p:spPr>
              <a:xfrm flipV="1">
                <a:off x="3392487" y="1924050"/>
                <a:ext cx="2971800" cy="2971800"/>
              </a:xfrm>
              <a:custGeom>
                <a:avLst/>
                <a:gdLst>
                  <a:gd name="connsiteX0" fmla="*/ 1485900 w 2971800"/>
                  <a:gd name="connsiteY0" fmla="*/ 2971800 h 2971800"/>
                  <a:gd name="connsiteX1" fmla="*/ 2971800 w 2971800"/>
                  <a:gd name="connsiteY1" fmla="*/ 1485900 h 2971800"/>
                  <a:gd name="connsiteX2" fmla="*/ 2970838 w 2971800"/>
                  <a:gd name="connsiteY2" fmla="*/ 1466849 h 2971800"/>
                  <a:gd name="connsiteX3" fmla="*/ 2437073 w 2971800"/>
                  <a:gd name="connsiteY3" fmla="*/ 1466849 h 2971800"/>
                  <a:gd name="connsiteX4" fmla="*/ 2438035 w 2971800"/>
                  <a:gd name="connsiteY4" fmla="*/ 1485900 h 2971800"/>
                  <a:gd name="connsiteX5" fmla="*/ 1485900 w 2971800"/>
                  <a:gd name="connsiteY5" fmla="*/ 2438035 h 2971800"/>
                  <a:gd name="connsiteX6" fmla="*/ 533765 w 2971800"/>
                  <a:gd name="connsiteY6" fmla="*/ 1485900 h 2971800"/>
                  <a:gd name="connsiteX7" fmla="*/ 1485900 w 2971800"/>
                  <a:gd name="connsiteY7" fmla="*/ 533765 h 2971800"/>
                  <a:gd name="connsiteX8" fmla="*/ 2159161 w 2971800"/>
                  <a:gd name="connsiteY8" fmla="*/ 812639 h 2971800"/>
                  <a:gd name="connsiteX9" fmla="*/ 2207859 w 2971800"/>
                  <a:gd name="connsiteY9" fmla="*/ 871662 h 2971800"/>
                  <a:gd name="connsiteX10" fmla="*/ 2586355 w 2971800"/>
                  <a:gd name="connsiteY10" fmla="*/ 489966 h 2971800"/>
                  <a:gd name="connsiteX11" fmla="*/ 2536590 w 2971800"/>
                  <a:gd name="connsiteY11" fmla="*/ 435210 h 2971800"/>
                  <a:gd name="connsiteX12" fmla="*/ 1485900 w 2971800"/>
                  <a:gd name="connsiteY12" fmla="*/ 0 h 2971800"/>
                  <a:gd name="connsiteX13" fmla="*/ 0 w 2971800"/>
                  <a:gd name="connsiteY13" fmla="*/ 1485900 h 2971800"/>
                  <a:gd name="connsiteX14" fmla="*/ 1485900 w 2971800"/>
                  <a:gd name="connsiteY14"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800" h="2971800">
                    <a:moveTo>
                      <a:pt x="1485900" y="2971800"/>
                    </a:moveTo>
                    <a:cubicBezTo>
                      <a:pt x="2306540" y="2971800"/>
                      <a:pt x="2971800" y="2306540"/>
                      <a:pt x="2971800" y="1485900"/>
                    </a:cubicBezTo>
                    <a:lnTo>
                      <a:pt x="2970838" y="1466849"/>
                    </a:lnTo>
                    <a:lnTo>
                      <a:pt x="2437073" y="1466849"/>
                    </a:lnTo>
                    <a:lnTo>
                      <a:pt x="2438035" y="1485900"/>
                    </a:lnTo>
                    <a:cubicBezTo>
                      <a:pt x="2438035" y="2011750"/>
                      <a:pt x="2011750" y="2438035"/>
                      <a:pt x="1485900" y="2438035"/>
                    </a:cubicBezTo>
                    <a:cubicBezTo>
                      <a:pt x="960050" y="2438035"/>
                      <a:pt x="533765" y="2011750"/>
                      <a:pt x="533765" y="1485900"/>
                    </a:cubicBezTo>
                    <a:cubicBezTo>
                      <a:pt x="533765" y="960050"/>
                      <a:pt x="960050" y="533765"/>
                      <a:pt x="1485900" y="533765"/>
                    </a:cubicBezTo>
                    <a:cubicBezTo>
                      <a:pt x="1748825" y="533765"/>
                      <a:pt x="1986859" y="640336"/>
                      <a:pt x="2159161" y="812639"/>
                    </a:cubicBezTo>
                    <a:lnTo>
                      <a:pt x="2207859" y="871662"/>
                    </a:lnTo>
                    <a:lnTo>
                      <a:pt x="2586355" y="489966"/>
                    </a:lnTo>
                    <a:lnTo>
                      <a:pt x="2536590" y="435210"/>
                    </a:lnTo>
                    <a:cubicBezTo>
                      <a:pt x="2267695" y="166315"/>
                      <a:pt x="1896220" y="0"/>
                      <a:pt x="1485900" y="0"/>
                    </a:cubicBezTo>
                    <a:cubicBezTo>
                      <a:pt x="665260" y="0"/>
                      <a:pt x="0" y="665260"/>
                      <a:pt x="0" y="1485900"/>
                    </a:cubicBezTo>
                    <a:cubicBezTo>
                      <a:pt x="0" y="2306540"/>
                      <a:pt x="665260" y="2971800"/>
                      <a:pt x="1485900" y="2971800"/>
                    </a:cubicBezTo>
                    <a:close/>
                  </a:path>
                </a:pathLst>
              </a:custGeom>
              <a:gradFill flip="none" rotWithShape="1">
                <a:gsLst>
                  <a:gs pos="22000">
                    <a:srgbClr val="B07BD7"/>
                  </a:gs>
                  <a:gs pos="0">
                    <a:srgbClr val="BA8CDC"/>
                  </a:gs>
                  <a:gs pos="41000">
                    <a:srgbClr val="7734AA"/>
                  </a:gs>
                  <a:gs pos="68000">
                    <a:srgbClr val="512373"/>
                  </a:gs>
                  <a:gs pos="96000">
                    <a:srgbClr val="421C5E"/>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5" name="ïṡlîḍê"/>
            <p:cNvSpPr/>
            <p:nvPr/>
          </p:nvSpPr>
          <p:spPr bwMode="auto">
            <a:xfrm>
              <a:off x="4834672" y="3068564"/>
              <a:ext cx="497831" cy="627444"/>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a:endParaRPr>
                <a:solidFill>
                  <a:schemeClr val="bg1"/>
                </a:solidFill>
              </a:endParaRPr>
            </a:p>
          </p:txBody>
        </p:sp>
        <p:sp>
          <p:nvSpPr>
            <p:cNvPr id="6" name="ïŝľïďé"/>
            <p:cNvSpPr/>
            <p:nvPr/>
          </p:nvSpPr>
          <p:spPr bwMode="auto">
            <a:xfrm>
              <a:off x="6860297" y="3068564"/>
              <a:ext cx="547317" cy="521130"/>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chemeClr val="bg1"/>
            </a:solidFill>
            <a:ln>
              <a:noFill/>
            </a:ln>
          </p:spPr>
          <p:txBody>
            <a:bodyPr anchor="ctr"/>
            <a:lstStyle/>
            <a:p>
              <a:pPr algn="ctr"/>
              <a:endParaRPr>
                <a:solidFill>
                  <a:schemeClr val="bg1"/>
                </a:solidFill>
              </a:endParaRPr>
            </a:p>
          </p:txBody>
        </p:sp>
        <p:grpSp>
          <p:nvGrpSpPr>
            <p:cNvPr id="7" name="i$ļíďê"/>
            <p:cNvGrpSpPr/>
            <p:nvPr/>
          </p:nvGrpSpPr>
          <p:grpSpPr>
            <a:xfrm>
              <a:off x="8559475" y="2119135"/>
              <a:ext cx="2457329" cy="873877"/>
              <a:chOff x="9029821" y="3139323"/>
              <a:chExt cx="2457329" cy="873877"/>
            </a:xfrm>
          </p:grpSpPr>
          <p:sp>
            <p:nvSpPr>
              <p:cNvPr id="23" name="ïsḻîḍe"/>
              <p:cNvSpPr txBox="1"/>
              <p:nvPr/>
            </p:nvSpPr>
            <p:spPr>
              <a:xfrm>
                <a:off x="9029821" y="3423644"/>
                <a:ext cx="2457329" cy="589556"/>
              </a:xfrm>
              <a:prstGeom prst="rect">
                <a:avLst/>
              </a:prstGeom>
              <a:noFill/>
            </p:spPr>
            <p:txBody>
              <a:bodyPr wrap="square" lIns="72000" tIns="0" rIns="72000" bIns="0" anchor="ctr" anchorCtr="0">
                <a:normAutofit/>
              </a:bodyPr>
              <a:lstStyle/>
              <a:p>
                <a:pPr defTabSz="914400">
                  <a:lnSpc>
                    <a:spcPct val="150000"/>
                  </a:lnSpc>
                  <a:defRPr/>
                </a:pPr>
                <a:r>
                  <a:rPr lang="zh-CN" altLang="en-US" sz="1200" dirty="0">
                    <a:solidFill>
                      <a:schemeClr val="bg1"/>
                    </a:solidFill>
                    <a:ea typeface="微软雅黑" panose="020B0503020204020204" pitchFamily="34" charset="-122"/>
                  </a:rPr>
                  <a:t>此部分内容作为文字排版占位显示</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24" name="îṩlïḋe"/>
              <p:cNvSpPr/>
              <p:nvPr/>
            </p:nvSpPr>
            <p:spPr>
              <a:xfrm>
                <a:off x="9029821" y="3139323"/>
                <a:ext cx="2457329" cy="246221"/>
              </a:xfrm>
              <a:prstGeom prst="rect">
                <a:avLst/>
              </a:prstGeom>
            </p:spPr>
            <p:txBody>
              <a:bodyPr wrap="none" lIns="72000" tIns="0" rIns="72000" bIns="0">
                <a:noAutofit/>
              </a:bodyPr>
              <a:lstStyle/>
              <a:p>
                <a:pPr lvl="0" defTabSz="914400">
                  <a:defRPr/>
                </a:pPr>
                <a:r>
                  <a:rPr lang="zh-CN" altLang="en-US" b="1" dirty="0">
                    <a:solidFill>
                      <a:schemeClr val="bg1"/>
                    </a:solidFill>
                    <a:ea typeface="微软雅黑" panose="020B0503020204020204" pitchFamily="34" charset="-122"/>
                  </a:rPr>
                  <a:t>标题文本预设</a:t>
                </a:r>
              </a:p>
            </p:txBody>
          </p:sp>
        </p:grpSp>
        <p:grpSp>
          <p:nvGrpSpPr>
            <p:cNvPr id="8" name="îs1ïḋé"/>
            <p:cNvGrpSpPr/>
            <p:nvPr/>
          </p:nvGrpSpPr>
          <p:grpSpPr>
            <a:xfrm>
              <a:off x="1260633" y="2119135"/>
              <a:ext cx="2407615" cy="873877"/>
              <a:chOff x="609599" y="3139323"/>
              <a:chExt cx="2407615" cy="873877"/>
            </a:xfrm>
          </p:grpSpPr>
          <p:sp>
            <p:nvSpPr>
              <p:cNvPr id="21" name="îṣḷïdè"/>
              <p:cNvSpPr txBox="1"/>
              <p:nvPr/>
            </p:nvSpPr>
            <p:spPr>
              <a:xfrm>
                <a:off x="609599" y="3423644"/>
                <a:ext cx="2407615" cy="589556"/>
              </a:xfrm>
              <a:prstGeom prst="rect">
                <a:avLst/>
              </a:prstGeom>
              <a:noFill/>
            </p:spPr>
            <p:txBody>
              <a:bodyPr wrap="square" lIns="72000" tIns="0" rIns="72000" bIns="0" anchor="ctr" anchorCtr="0">
                <a:noAutofit/>
              </a:bodyPr>
              <a:lstStyle/>
              <a:p>
                <a:pPr algn="r" defTabSz="914400">
                  <a:lnSpc>
                    <a:spcPct val="150000"/>
                  </a:lnSpc>
                  <a:defRPr/>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22" name="ïšḷíḋè"/>
              <p:cNvSpPr/>
              <p:nvPr/>
            </p:nvSpPr>
            <p:spPr>
              <a:xfrm>
                <a:off x="609599" y="3139323"/>
                <a:ext cx="2407615" cy="246221"/>
              </a:xfrm>
              <a:prstGeom prst="rect">
                <a:avLst/>
              </a:prstGeom>
            </p:spPr>
            <p:txBody>
              <a:bodyPr wrap="none" lIns="72000" tIns="0" rIns="72000" bIns="0">
                <a:noAutofit/>
              </a:bodyPr>
              <a:lstStyle/>
              <a:p>
                <a:pPr lvl="0" algn="r" defTabSz="914400">
                  <a:defRPr/>
                </a:pPr>
                <a:r>
                  <a:rPr lang="zh-CN" altLang="en-US" b="1" dirty="0">
                    <a:solidFill>
                      <a:schemeClr val="bg1"/>
                    </a:solidFill>
                    <a:ea typeface="微软雅黑" panose="020B0503020204020204" pitchFamily="34" charset="-122"/>
                  </a:rPr>
                  <a:t>标题文本预设</a:t>
                </a:r>
              </a:p>
            </p:txBody>
          </p:sp>
        </p:grpSp>
        <p:grpSp>
          <p:nvGrpSpPr>
            <p:cNvPr id="9" name="îṣľidê"/>
            <p:cNvGrpSpPr/>
            <p:nvPr/>
          </p:nvGrpSpPr>
          <p:grpSpPr>
            <a:xfrm>
              <a:off x="8559475" y="3278119"/>
              <a:ext cx="2457329" cy="873877"/>
              <a:chOff x="9029821" y="3139323"/>
              <a:chExt cx="2457329" cy="873877"/>
            </a:xfrm>
          </p:grpSpPr>
          <p:sp>
            <p:nvSpPr>
              <p:cNvPr id="19" name="íŝ1iḓe"/>
              <p:cNvSpPr txBox="1"/>
              <p:nvPr/>
            </p:nvSpPr>
            <p:spPr>
              <a:xfrm>
                <a:off x="9029821" y="3423644"/>
                <a:ext cx="2457329" cy="589556"/>
              </a:xfrm>
              <a:prstGeom prst="rect">
                <a:avLst/>
              </a:prstGeom>
              <a:noFill/>
            </p:spPr>
            <p:txBody>
              <a:bodyPr wrap="square" lIns="72000" tIns="0" rIns="72000" bIns="0" anchor="ctr" anchorCtr="0">
                <a:normAutofit/>
              </a:bodyPr>
              <a:lstStyle/>
              <a:p>
                <a:pPr defTabSz="914400">
                  <a:lnSpc>
                    <a:spcPct val="150000"/>
                  </a:lnSpc>
                  <a:defRPr/>
                </a:pPr>
                <a:r>
                  <a:rPr lang="zh-CN" altLang="en-US" sz="1200" dirty="0">
                    <a:solidFill>
                      <a:schemeClr val="bg1"/>
                    </a:solidFill>
                    <a:ea typeface="微软雅黑" panose="020B0503020204020204" pitchFamily="34" charset="-122"/>
                  </a:rPr>
                  <a:t>此部分内容作为文字排版占位显示</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20" name="íS1ídè"/>
              <p:cNvSpPr/>
              <p:nvPr/>
            </p:nvSpPr>
            <p:spPr>
              <a:xfrm>
                <a:off x="9029821" y="3139323"/>
                <a:ext cx="2457329" cy="246221"/>
              </a:xfrm>
              <a:prstGeom prst="rect">
                <a:avLst/>
              </a:prstGeom>
            </p:spPr>
            <p:txBody>
              <a:bodyPr wrap="none" lIns="72000" tIns="0" rIns="72000" bIns="0">
                <a:noAutofit/>
              </a:bodyPr>
              <a:lstStyle/>
              <a:p>
                <a:pPr lvl="0" defTabSz="914400">
                  <a:defRPr/>
                </a:pPr>
                <a:r>
                  <a:rPr lang="zh-CN" altLang="en-US" b="1" dirty="0">
                    <a:solidFill>
                      <a:schemeClr val="bg1"/>
                    </a:solidFill>
                    <a:ea typeface="微软雅黑" panose="020B0503020204020204" pitchFamily="34" charset="-122"/>
                  </a:rPr>
                  <a:t>标题文本预设</a:t>
                </a:r>
              </a:p>
            </p:txBody>
          </p:sp>
        </p:grpSp>
        <p:grpSp>
          <p:nvGrpSpPr>
            <p:cNvPr id="10" name="íşļïdê"/>
            <p:cNvGrpSpPr/>
            <p:nvPr/>
          </p:nvGrpSpPr>
          <p:grpSpPr>
            <a:xfrm>
              <a:off x="1260633" y="3278119"/>
              <a:ext cx="2407615" cy="873877"/>
              <a:chOff x="609599" y="3139323"/>
              <a:chExt cx="2407615" cy="873877"/>
            </a:xfrm>
          </p:grpSpPr>
          <p:sp>
            <p:nvSpPr>
              <p:cNvPr id="17" name="iṥḷïḑe"/>
              <p:cNvSpPr txBox="1"/>
              <p:nvPr/>
            </p:nvSpPr>
            <p:spPr>
              <a:xfrm>
                <a:off x="609599" y="3423644"/>
                <a:ext cx="2407615" cy="589556"/>
              </a:xfrm>
              <a:prstGeom prst="rect">
                <a:avLst/>
              </a:prstGeom>
              <a:noFill/>
            </p:spPr>
            <p:txBody>
              <a:bodyPr wrap="square" lIns="72000" tIns="0" rIns="72000" bIns="0" anchor="ctr" anchorCtr="0">
                <a:noAutofit/>
              </a:bodyPr>
              <a:lstStyle/>
              <a:p>
                <a:pPr algn="r" defTabSz="914400">
                  <a:lnSpc>
                    <a:spcPct val="150000"/>
                  </a:lnSpc>
                  <a:defRPr/>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18" name="is1idê"/>
              <p:cNvSpPr/>
              <p:nvPr/>
            </p:nvSpPr>
            <p:spPr>
              <a:xfrm>
                <a:off x="609599" y="3139323"/>
                <a:ext cx="2407615" cy="246221"/>
              </a:xfrm>
              <a:prstGeom prst="rect">
                <a:avLst/>
              </a:prstGeom>
            </p:spPr>
            <p:txBody>
              <a:bodyPr wrap="none" lIns="72000" tIns="0" rIns="72000" bIns="0">
                <a:noAutofit/>
              </a:bodyPr>
              <a:lstStyle/>
              <a:p>
                <a:pPr lvl="0" algn="r" defTabSz="914400">
                  <a:defRPr/>
                </a:pPr>
                <a:r>
                  <a:rPr lang="zh-CN" altLang="en-US" b="1" dirty="0">
                    <a:solidFill>
                      <a:schemeClr val="bg1"/>
                    </a:solidFill>
                    <a:ea typeface="微软雅黑" panose="020B0503020204020204" pitchFamily="34" charset="-122"/>
                  </a:rPr>
                  <a:t>标题文本预设</a:t>
                </a:r>
              </a:p>
            </p:txBody>
          </p:sp>
        </p:grpSp>
        <p:grpSp>
          <p:nvGrpSpPr>
            <p:cNvPr id="11" name="íšliḍê"/>
            <p:cNvGrpSpPr/>
            <p:nvPr/>
          </p:nvGrpSpPr>
          <p:grpSpPr>
            <a:xfrm>
              <a:off x="8559475" y="4437103"/>
              <a:ext cx="2457329" cy="873877"/>
              <a:chOff x="9029821" y="3139323"/>
              <a:chExt cx="2457329" cy="873877"/>
            </a:xfrm>
          </p:grpSpPr>
          <p:sp>
            <p:nvSpPr>
              <p:cNvPr id="15" name="iSļiďe"/>
              <p:cNvSpPr txBox="1"/>
              <p:nvPr/>
            </p:nvSpPr>
            <p:spPr>
              <a:xfrm>
                <a:off x="9029821" y="3423644"/>
                <a:ext cx="2457329" cy="589556"/>
              </a:xfrm>
              <a:prstGeom prst="rect">
                <a:avLst/>
              </a:prstGeom>
              <a:noFill/>
            </p:spPr>
            <p:txBody>
              <a:bodyPr wrap="square" lIns="72000" tIns="0" rIns="72000" bIns="0" anchor="ctr" anchorCtr="0">
                <a:normAutofit/>
              </a:bodyPr>
              <a:lstStyle/>
              <a:p>
                <a:pPr defTabSz="914400">
                  <a:lnSpc>
                    <a:spcPct val="150000"/>
                  </a:lnSpc>
                  <a:defRPr/>
                </a:pPr>
                <a:r>
                  <a:rPr lang="zh-CN" altLang="en-US" sz="1200" dirty="0">
                    <a:solidFill>
                      <a:schemeClr val="bg1"/>
                    </a:solidFill>
                    <a:ea typeface="微软雅黑" panose="020B0503020204020204" pitchFamily="34" charset="-122"/>
                  </a:rPr>
                  <a:t>此部分内容作为文字排版占位显示</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16" name="iṥḻîḋé"/>
              <p:cNvSpPr/>
              <p:nvPr/>
            </p:nvSpPr>
            <p:spPr>
              <a:xfrm>
                <a:off x="9029821" y="3139323"/>
                <a:ext cx="2457329" cy="246221"/>
              </a:xfrm>
              <a:prstGeom prst="rect">
                <a:avLst/>
              </a:prstGeom>
            </p:spPr>
            <p:txBody>
              <a:bodyPr wrap="none" lIns="72000" tIns="0" rIns="72000" bIns="0">
                <a:noAutofit/>
              </a:bodyPr>
              <a:lstStyle/>
              <a:p>
                <a:pPr lvl="0" defTabSz="914400">
                  <a:defRPr/>
                </a:pPr>
                <a:r>
                  <a:rPr lang="zh-CN" altLang="en-US" b="1" dirty="0">
                    <a:solidFill>
                      <a:schemeClr val="bg1"/>
                    </a:solidFill>
                    <a:ea typeface="微软雅黑" panose="020B0503020204020204" pitchFamily="34" charset="-122"/>
                  </a:rPr>
                  <a:t>标题文本预设</a:t>
                </a:r>
              </a:p>
            </p:txBody>
          </p:sp>
        </p:grpSp>
        <p:grpSp>
          <p:nvGrpSpPr>
            <p:cNvPr id="12" name="ïṡlîḍê"/>
            <p:cNvGrpSpPr/>
            <p:nvPr/>
          </p:nvGrpSpPr>
          <p:grpSpPr>
            <a:xfrm>
              <a:off x="1260633" y="4437103"/>
              <a:ext cx="2407615" cy="873877"/>
              <a:chOff x="609599" y="3139323"/>
              <a:chExt cx="2407615" cy="873877"/>
            </a:xfrm>
          </p:grpSpPr>
          <p:sp>
            <p:nvSpPr>
              <p:cNvPr id="13" name="ïŝļiḑe"/>
              <p:cNvSpPr txBox="1"/>
              <p:nvPr/>
            </p:nvSpPr>
            <p:spPr>
              <a:xfrm>
                <a:off x="609599" y="3423644"/>
                <a:ext cx="2407615" cy="589556"/>
              </a:xfrm>
              <a:prstGeom prst="rect">
                <a:avLst/>
              </a:prstGeom>
              <a:noFill/>
            </p:spPr>
            <p:txBody>
              <a:bodyPr wrap="square" lIns="72000" tIns="0" rIns="72000" bIns="0" anchor="ctr" anchorCtr="0">
                <a:noAutofit/>
              </a:bodyPr>
              <a:lstStyle/>
              <a:p>
                <a:pPr algn="r" defTabSz="914400">
                  <a:lnSpc>
                    <a:spcPct val="150000"/>
                  </a:lnSpc>
                  <a:defRPr/>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14" name="iśļíḓè"/>
              <p:cNvSpPr/>
              <p:nvPr/>
            </p:nvSpPr>
            <p:spPr>
              <a:xfrm>
                <a:off x="609599" y="3139323"/>
                <a:ext cx="2407615" cy="246221"/>
              </a:xfrm>
              <a:prstGeom prst="rect">
                <a:avLst/>
              </a:prstGeom>
            </p:spPr>
            <p:txBody>
              <a:bodyPr wrap="none" lIns="72000" tIns="0" rIns="72000" bIns="0">
                <a:noAutofit/>
              </a:bodyPr>
              <a:lstStyle/>
              <a:p>
                <a:pPr lvl="0" algn="r" defTabSz="914400">
                  <a:defRPr/>
                </a:pPr>
                <a:r>
                  <a:rPr lang="zh-CN" altLang="en-US" b="1" dirty="0">
                    <a:solidFill>
                      <a:schemeClr val="bg1"/>
                    </a:solidFill>
                    <a:ea typeface="微软雅黑" panose="020B0503020204020204" pitchFamily="34" charset="-122"/>
                  </a:rPr>
                  <a:t>标题文本预设</a:t>
                </a:r>
              </a:p>
            </p:txBody>
          </p:sp>
        </p:grpSp>
      </p:grpSp>
      <p:sp>
        <p:nvSpPr>
          <p:cNvPr id="28" name="矩形 27"/>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主要成果</a:t>
            </a:r>
          </a:p>
        </p:txBody>
      </p:sp>
      <p:sp>
        <p:nvSpPr>
          <p:cNvPr id="29" name="矩形 28"/>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33216" y="2165012"/>
            <a:ext cx="10852544" cy="3626188"/>
            <a:chOff x="676950" y="2317412"/>
            <a:chExt cx="10852544" cy="3626188"/>
          </a:xfrm>
        </p:grpSpPr>
        <p:sp>
          <p:nvSpPr>
            <p:cNvPr id="19" name="ïṣḻíḓê"/>
            <p:cNvSpPr/>
            <p:nvPr/>
          </p:nvSpPr>
          <p:spPr bwMode="auto">
            <a:xfrm flipH="1">
              <a:off x="6343070" y="4322222"/>
              <a:ext cx="1543610" cy="1454194"/>
            </a:xfrm>
            <a:custGeom>
              <a:avLst/>
              <a:gdLst/>
              <a:ahLst/>
              <a:cxnLst>
                <a:cxn ang="0">
                  <a:pos x="271" y="184"/>
                </a:cxn>
                <a:cxn ang="0">
                  <a:pos x="108" y="0"/>
                </a:cxn>
                <a:cxn ang="0">
                  <a:pos x="0" y="21"/>
                </a:cxn>
                <a:cxn ang="0">
                  <a:pos x="237" y="289"/>
                </a:cxn>
                <a:cxn ang="0">
                  <a:pos x="307" y="254"/>
                </a:cxn>
                <a:cxn ang="0">
                  <a:pos x="271" y="184"/>
                </a:cxn>
              </a:cxnLst>
              <a:rect l="0" t="0" r="r" b="b"/>
              <a:pathLst>
                <a:path w="307" h="289">
                  <a:moveTo>
                    <a:pt x="271" y="184"/>
                  </a:moveTo>
                  <a:cubicBezTo>
                    <a:pt x="184" y="156"/>
                    <a:pt x="125" y="84"/>
                    <a:pt x="108" y="0"/>
                  </a:cubicBezTo>
                  <a:cubicBezTo>
                    <a:pt x="0" y="21"/>
                    <a:pt x="0" y="21"/>
                    <a:pt x="0" y="21"/>
                  </a:cubicBezTo>
                  <a:cubicBezTo>
                    <a:pt x="24" y="143"/>
                    <a:pt x="111" y="248"/>
                    <a:pt x="237" y="289"/>
                  </a:cubicBezTo>
                  <a:cubicBezTo>
                    <a:pt x="307" y="254"/>
                    <a:pt x="307" y="254"/>
                    <a:pt x="307" y="254"/>
                  </a:cubicBezTo>
                  <a:lnTo>
                    <a:pt x="271" y="184"/>
                  </a:lnTo>
                  <a:close/>
                </a:path>
              </a:pathLst>
            </a:custGeom>
            <a:solidFill>
              <a:srgbClr val="512373"/>
            </a:solidFill>
            <a:ln w="28575">
              <a:noFill/>
              <a:round/>
            </a:ln>
            <a:effectLst/>
          </p:spPr>
          <p:txBody>
            <a:bodyPr vert="horz" wrap="none" lIns="90000" tIns="46800" rIns="90000" bIns="46800" anchor="ctr" anchorCtr="1" compatLnSpc="1">
              <a:normAutofit/>
            </a:bodyPr>
            <a:lstStyle/>
            <a:p>
              <a:pPr algn="ctr"/>
              <a:endParaRPr sz="2400">
                <a:solidFill>
                  <a:schemeClr val="bg1"/>
                </a:solidFill>
                <a:latin typeface="Impact" panose="020B0806030902050204" pitchFamily="34" charset="0"/>
              </a:endParaRPr>
            </a:p>
          </p:txBody>
        </p:sp>
        <p:sp>
          <p:nvSpPr>
            <p:cNvPr id="20" name="íṧlïdé"/>
            <p:cNvSpPr/>
            <p:nvPr/>
          </p:nvSpPr>
          <p:spPr bwMode="auto">
            <a:xfrm flipH="1">
              <a:off x="4714751" y="4745773"/>
              <a:ext cx="1647144" cy="1181239"/>
            </a:xfrm>
            <a:custGeom>
              <a:avLst/>
              <a:gdLst/>
              <a:ahLst/>
              <a:cxnLst>
                <a:cxn ang="0">
                  <a:pos x="316" y="0"/>
                </a:cxn>
                <a:cxn ang="0">
                  <a:pos x="239" y="12"/>
                </a:cxn>
                <a:cxn ang="0">
                  <a:pos x="14" y="110"/>
                </a:cxn>
                <a:cxn ang="0">
                  <a:pos x="0" y="220"/>
                </a:cxn>
                <a:cxn ang="0">
                  <a:pos x="328" y="77"/>
                </a:cxn>
                <a:cxn ang="0">
                  <a:pos x="316" y="0"/>
                </a:cxn>
              </a:cxnLst>
              <a:rect l="0" t="0" r="r" b="b"/>
              <a:pathLst>
                <a:path w="328" h="235">
                  <a:moveTo>
                    <a:pt x="316" y="0"/>
                  </a:moveTo>
                  <a:cubicBezTo>
                    <a:pt x="239" y="12"/>
                    <a:pt x="239" y="12"/>
                    <a:pt x="239" y="12"/>
                  </a:cubicBezTo>
                  <a:cubicBezTo>
                    <a:pt x="186" y="86"/>
                    <a:pt x="98" y="121"/>
                    <a:pt x="14" y="110"/>
                  </a:cubicBezTo>
                  <a:cubicBezTo>
                    <a:pt x="0" y="220"/>
                    <a:pt x="0" y="220"/>
                    <a:pt x="0" y="220"/>
                  </a:cubicBezTo>
                  <a:cubicBezTo>
                    <a:pt x="123" y="235"/>
                    <a:pt x="250" y="184"/>
                    <a:pt x="328" y="77"/>
                  </a:cubicBezTo>
                  <a:lnTo>
                    <a:pt x="316" y="0"/>
                  </a:lnTo>
                  <a:close/>
                </a:path>
              </a:pathLst>
            </a:custGeom>
            <a:solidFill>
              <a:srgbClr val="421C5E"/>
            </a:solidFill>
            <a:ln w="9525">
              <a:noFill/>
              <a:round/>
            </a:ln>
          </p:spPr>
          <p:txBody>
            <a:bodyPr anchor="ctr"/>
            <a:lstStyle/>
            <a:p>
              <a:pPr algn="ctr"/>
              <a:endParaRPr>
                <a:solidFill>
                  <a:schemeClr val="bg1"/>
                </a:solidFill>
              </a:endParaRPr>
            </a:p>
          </p:txBody>
        </p:sp>
        <p:sp>
          <p:nvSpPr>
            <p:cNvPr id="21" name="îṡľïḓê"/>
            <p:cNvSpPr/>
            <p:nvPr/>
          </p:nvSpPr>
          <p:spPr bwMode="auto">
            <a:xfrm flipH="1">
              <a:off x="4277083" y="2985681"/>
              <a:ext cx="884751" cy="1854213"/>
            </a:xfrm>
            <a:custGeom>
              <a:avLst/>
              <a:gdLst/>
              <a:ahLst/>
              <a:cxnLst>
                <a:cxn ang="0">
                  <a:pos x="89" y="13"/>
                </a:cxn>
                <a:cxn ang="0">
                  <a:pos x="12" y="0"/>
                </a:cxn>
                <a:cxn ang="0">
                  <a:pos x="0" y="77"/>
                </a:cxn>
                <a:cxn ang="0">
                  <a:pos x="24" y="322"/>
                </a:cxn>
                <a:cxn ang="0">
                  <a:pos x="124" y="369"/>
                </a:cxn>
                <a:cxn ang="0">
                  <a:pos x="89" y="13"/>
                </a:cxn>
              </a:cxnLst>
              <a:rect l="0" t="0" r="r" b="b"/>
              <a:pathLst>
                <a:path w="176" h="369">
                  <a:moveTo>
                    <a:pt x="89" y="13"/>
                  </a:moveTo>
                  <a:cubicBezTo>
                    <a:pt x="12" y="0"/>
                    <a:pt x="12" y="0"/>
                    <a:pt x="12" y="0"/>
                  </a:cubicBezTo>
                  <a:cubicBezTo>
                    <a:pt x="0" y="77"/>
                    <a:pt x="0" y="77"/>
                    <a:pt x="0" y="77"/>
                  </a:cubicBezTo>
                  <a:cubicBezTo>
                    <a:pt x="54" y="151"/>
                    <a:pt x="60" y="245"/>
                    <a:pt x="24" y="322"/>
                  </a:cubicBezTo>
                  <a:cubicBezTo>
                    <a:pt x="124" y="369"/>
                    <a:pt x="124" y="369"/>
                    <a:pt x="124" y="369"/>
                  </a:cubicBezTo>
                  <a:cubicBezTo>
                    <a:pt x="176" y="256"/>
                    <a:pt x="167" y="120"/>
                    <a:pt x="89" y="13"/>
                  </a:cubicBezTo>
                  <a:close/>
                </a:path>
              </a:pathLst>
            </a:custGeom>
            <a:solidFill>
              <a:srgbClr val="BA8CDC"/>
            </a:solidFill>
            <a:ln w="9525">
              <a:noFill/>
              <a:round/>
            </a:ln>
          </p:spPr>
          <p:txBody>
            <a:bodyPr anchor="ctr"/>
            <a:lstStyle/>
            <a:p>
              <a:pPr algn="ctr"/>
              <a:endParaRPr>
                <a:solidFill>
                  <a:schemeClr val="bg1"/>
                </a:solidFill>
              </a:endParaRPr>
            </a:p>
          </p:txBody>
        </p:sp>
        <p:sp>
          <p:nvSpPr>
            <p:cNvPr id="22" name="íŝľïďê"/>
            <p:cNvSpPr/>
            <p:nvPr/>
          </p:nvSpPr>
          <p:spPr bwMode="auto">
            <a:xfrm flipH="1">
              <a:off x="4935937" y="2317412"/>
              <a:ext cx="1934219" cy="884751"/>
            </a:xfrm>
            <a:custGeom>
              <a:avLst/>
              <a:gdLst/>
              <a:ahLst/>
              <a:cxnLst>
                <a:cxn ang="0">
                  <a:pos x="144" y="0"/>
                </a:cxn>
                <a:cxn ang="0">
                  <a:pos x="35" y="17"/>
                </a:cxn>
                <a:cxn ang="0">
                  <a:pos x="0" y="87"/>
                </a:cxn>
                <a:cxn ang="0">
                  <a:pos x="69" y="122"/>
                </a:cxn>
                <a:cxn ang="0">
                  <a:pos x="144" y="110"/>
                </a:cxn>
                <a:cxn ang="0">
                  <a:pos x="309" y="176"/>
                </a:cxn>
                <a:cxn ang="0">
                  <a:pos x="385" y="95"/>
                </a:cxn>
                <a:cxn ang="0">
                  <a:pos x="144" y="0"/>
                </a:cxn>
              </a:cxnLst>
              <a:rect l="0" t="0" r="r" b="b"/>
              <a:pathLst>
                <a:path w="385" h="176">
                  <a:moveTo>
                    <a:pt x="144" y="0"/>
                  </a:moveTo>
                  <a:cubicBezTo>
                    <a:pt x="108" y="0"/>
                    <a:pt x="71" y="6"/>
                    <a:pt x="35" y="17"/>
                  </a:cubicBezTo>
                  <a:cubicBezTo>
                    <a:pt x="0" y="87"/>
                    <a:pt x="0" y="87"/>
                    <a:pt x="0" y="87"/>
                  </a:cubicBezTo>
                  <a:cubicBezTo>
                    <a:pt x="69" y="122"/>
                    <a:pt x="69" y="122"/>
                    <a:pt x="69" y="122"/>
                  </a:cubicBezTo>
                  <a:cubicBezTo>
                    <a:pt x="94" y="114"/>
                    <a:pt x="119" y="110"/>
                    <a:pt x="144" y="110"/>
                  </a:cubicBezTo>
                  <a:cubicBezTo>
                    <a:pt x="206" y="110"/>
                    <a:pt x="265" y="134"/>
                    <a:pt x="309" y="176"/>
                  </a:cubicBezTo>
                  <a:cubicBezTo>
                    <a:pt x="385" y="95"/>
                    <a:pt x="385" y="95"/>
                    <a:pt x="385" y="95"/>
                  </a:cubicBezTo>
                  <a:cubicBezTo>
                    <a:pt x="320" y="35"/>
                    <a:pt x="234" y="0"/>
                    <a:pt x="144" y="0"/>
                  </a:cubicBezTo>
                  <a:close/>
                </a:path>
              </a:pathLst>
            </a:custGeom>
            <a:solidFill>
              <a:srgbClr val="B07BD7"/>
            </a:solidFill>
            <a:ln w="9525">
              <a:noFill/>
              <a:round/>
            </a:ln>
          </p:spPr>
          <p:txBody>
            <a:bodyPr anchor="ctr"/>
            <a:lstStyle/>
            <a:p>
              <a:pPr algn="ctr"/>
              <a:endParaRPr>
                <a:solidFill>
                  <a:schemeClr val="bg1"/>
                </a:solidFill>
              </a:endParaRPr>
            </a:p>
          </p:txBody>
        </p:sp>
        <p:sp>
          <p:nvSpPr>
            <p:cNvPr id="23" name="îşḷïḑê"/>
            <p:cNvSpPr/>
            <p:nvPr/>
          </p:nvSpPr>
          <p:spPr bwMode="auto">
            <a:xfrm flipH="1">
              <a:off x="6733678" y="2538598"/>
              <a:ext cx="1181239" cy="1830683"/>
            </a:xfrm>
            <a:custGeom>
              <a:avLst/>
              <a:gdLst/>
              <a:ahLst/>
              <a:cxnLst>
                <a:cxn ang="0">
                  <a:pos x="0" y="309"/>
                </a:cxn>
                <a:cxn ang="0">
                  <a:pos x="55" y="364"/>
                </a:cxn>
                <a:cxn ang="0">
                  <a:pos x="110" y="309"/>
                </a:cxn>
                <a:cxn ang="0">
                  <a:pos x="235" y="97"/>
                </a:cxn>
                <a:cxn ang="0">
                  <a:pos x="181" y="0"/>
                </a:cxn>
                <a:cxn ang="0">
                  <a:pos x="0" y="309"/>
                </a:cxn>
              </a:cxnLst>
              <a:rect l="0" t="0" r="r" b="b"/>
              <a:pathLst>
                <a:path w="235" h="364">
                  <a:moveTo>
                    <a:pt x="0" y="309"/>
                  </a:moveTo>
                  <a:cubicBezTo>
                    <a:pt x="55" y="364"/>
                    <a:pt x="55" y="364"/>
                    <a:pt x="55" y="364"/>
                  </a:cubicBezTo>
                  <a:cubicBezTo>
                    <a:pt x="110" y="309"/>
                    <a:pt x="110" y="309"/>
                    <a:pt x="110" y="309"/>
                  </a:cubicBezTo>
                  <a:cubicBezTo>
                    <a:pt x="110" y="218"/>
                    <a:pt x="160" y="138"/>
                    <a:pt x="235" y="97"/>
                  </a:cubicBezTo>
                  <a:cubicBezTo>
                    <a:pt x="181" y="0"/>
                    <a:pt x="181" y="0"/>
                    <a:pt x="181" y="0"/>
                  </a:cubicBezTo>
                  <a:cubicBezTo>
                    <a:pt x="73" y="61"/>
                    <a:pt x="0" y="176"/>
                    <a:pt x="0" y="309"/>
                  </a:cubicBezTo>
                  <a:close/>
                </a:path>
              </a:pathLst>
            </a:custGeom>
            <a:solidFill>
              <a:srgbClr val="7734AA"/>
            </a:solidFill>
            <a:ln w="9525">
              <a:noFill/>
              <a:round/>
            </a:ln>
          </p:spPr>
          <p:txBody>
            <a:bodyPr anchor="ctr"/>
            <a:lstStyle/>
            <a:p>
              <a:pPr algn="ctr"/>
              <a:endParaRPr>
                <a:solidFill>
                  <a:schemeClr val="bg1"/>
                </a:solidFill>
              </a:endParaRPr>
            </a:p>
          </p:txBody>
        </p:sp>
        <p:sp>
          <p:nvSpPr>
            <p:cNvPr id="25" name="îS1ïḍè"/>
            <p:cNvSpPr/>
            <p:nvPr/>
          </p:nvSpPr>
          <p:spPr bwMode="auto">
            <a:xfrm>
              <a:off x="7071934" y="2991956"/>
              <a:ext cx="741520" cy="741520"/>
            </a:xfrm>
            <a:prstGeom prst="ellipse">
              <a:avLst/>
            </a:prstGeom>
            <a:solidFill>
              <a:schemeClr val="accent3"/>
            </a:solidFill>
            <a:ln w="28575">
              <a:solidFill>
                <a:schemeClr val="bg1"/>
              </a:solidFill>
              <a:round/>
            </a:ln>
            <a:effectLst/>
          </p:spPr>
          <p:txBody>
            <a:bodyPr vert="horz" wrap="none" lIns="90000" tIns="46800" rIns="90000" bIns="46800" anchor="ctr" anchorCtr="1" compatLnSpc="1">
              <a:normAutofit/>
            </a:bodyPr>
            <a:lstStyle/>
            <a:p>
              <a:pPr algn="ctr"/>
              <a:r>
                <a:rPr lang="en-US" sz="2400">
                  <a:solidFill>
                    <a:schemeClr val="bg1"/>
                  </a:solidFill>
                  <a:latin typeface="Impact" panose="020B0806030902050204" pitchFamily="34" charset="0"/>
                </a:rPr>
                <a:t>02</a:t>
              </a:r>
            </a:p>
          </p:txBody>
        </p:sp>
        <p:sp>
          <p:nvSpPr>
            <p:cNvPr id="26" name="iṣḷíḍé"/>
            <p:cNvSpPr/>
            <p:nvPr/>
          </p:nvSpPr>
          <p:spPr bwMode="auto">
            <a:xfrm>
              <a:off x="6880575" y="4723764"/>
              <a:ext cx="741520" cy="741520"/>
            </a:xfrm>
            <a:prstGeom prst="ellipse">
              <a:avLst/>
            </a:prstGeom>
            <a:solidFill>
              <a:schemeClr val="tx2"/>
            </a:solidFill>
            <a:ln w="28575">
              <a:solidFill>
                <a:schemeClr val="bg1"/>
              </a:solidFill>
              <a:round/>
            </a:ln>
            <a:effectLst/>
          </p:spPr>
          <p:txBody>
            <a:bodyPr vert="horz" wrap="none" lIns="90000" tIns="46800" rIns="90000" bIns="46800" anchor="ctr" anchorCtr="1" compatLnSpc="1">
              <a:normAutofit/>
            </a:bodyPr>
            <a:lstStyle/>
            <a:p>
              <a:pPr algn="ctr"/>
              <a:r>
                <a:rPr lang="en-US" sz="2400" dirty="0">
                  <a:solidFill>
                    <a:schemeClr val="bg1"/>
                  </a:solidFill>
                  <a:latin typeface="Impact" panose="020B0806030902050204" pitchFamily="34" charset="0"/>
                </a:rPr>
                <a:t>03</a:t>
              </a:r>
            </a:p>
          </p:txBody>
        </p:sp>
        <p:sp>
          <p:nvSpPr>
            <p:cNvPr id="28" name="iSḷiḓê"/>
            <p:cNvSpPr/>
            <p:nvPr/>
          </p:nvSpPr>
          <p:spPr bwMode="auto">
            <a:xfrm>
              <a:off x="4306784" y="3475140"/>
              <a:ext cx="741520" cy="741520"/>
            </a:xfrm>
            <a:prstGeom prst="ellipse">
              <a:avLst/>
            </a:prstGeom>
            <a:solidFill>
              <a:schemeClr val="tx2"/>
            </a:solidFill>
            <a:ln w="28575">
              <a:solidFill>
                <a:schemeClr val="bg1"/>
              </a:solidFill>
              <a:round/>
            </a:ln>
            <a:effectLst/>
          </p:spPr>
          <p:txBody>
            <a:bodyPr vert="horz" wrap="none" lIns="90000" tIns="46800" rIns="90000" bIns="46800" anchor="ctr" anchorCtr="1" compatLnSpc="1">
              <a:normAutofit/>
            </a:bodyPr>
            <a:lstStyle/>
            <a:p>
              <a:pPr algn="ctr"/>
              <a:r>
                <a:rPr lang="en-US" sz="2400" dirty="0">
                  <a:solidFill>
                    <a:schemeClr val="bg1"/>
                  </a:solidFill>
                  <a:latin typeface="Impact" panose="020B0806030902050204" pitchFamily="34" charset="0"/>
                </a:rPr>
                <a:t>01</a:t>
              </a:r>
            </a:p>
          </p:txBody>
        </p:sp>
        <p:sp>
          <p:nvSpPr>
            <p:cNvPr id="17" name="iṥlíḓé"/>
            <p:cNvSpPr txBox="1"/>
            <p:nvPr/>
          </p:nvSpPr>
          <p:spPr bwMode="auto">
            <a:xfrm>
              <a:off x="676950" y="3479271"/>
              <a:ext cx="3444984" cy="370532"/>
            </a:xfrm>
            <a:prstGeom prst="rect">
              <a:avLst/>
            </a:prstGeom>
            <a:noFill/>
          </p:spPr>
          <p:txBody>
            <a:bodyPr wrap="none" lIns="90000" tIns="46800" rIns="90000" bIns="46800" anchor="ctr" anchorCtr="0">
              <a:normAutofit/>
            </a:bodyPr>
            <a:lstStyle/>
            <a:p>
              <a:pPr algn="r"/>
              <a:r>
                <a:rPr lang="zh-CN" altLang="en-US" sz="1600" b="1" dirty="0">
                  <a:solidFill>
                    <a:schemeClr val="bg1"/>
                  </a:solidFill>
                  <a:ea typeface="微软雅黑" panose="020B0503020204020204" pitchFamily="34" charset="-122"/>
                </a:rPr>
                <a:t>标题文本预设</a:t>
              </a:r>
            </a:p>
          </p:txBody>
        </p:sp>
        <p:sp>
          <p:nvSpPr>
            <p:cNvPr id="18" name="íSlïḋé"/>
            <p:cNvSpPr txBox="1"/>
            <p:nvPr/>
          </p:nvSpPr>
          <p:spPr bwMode="auto">
            <a:xfrm>
              <a:off x="676950" y="3849803"/>
              <a:ext cx="3444984" cy="804359"/>
            </a:xfrm>
            <a:prstGeom prst="rect">
              <a:avLst/>
            </a:prstGeom>
            <a:noFill/>
          </p:spPr>
          <p:txBody>
            <a:bodyPr wrap="square" lIns="90000" tIns="46800" rIns="90000" bIns="46800" anchor="t" anchorCtr="0">
              <a:noAutofit/>
            </a:bodyPr>
            <a:lstStyle/>
            <a:p>
              <a:pPr marL="171450" indent="-171450" algn="r">
                <a:lnSpc>
                  <a:spcPct val="150000"/>
                </a:lnSpc>
                <a:buFont typeface="Arial" panose="020B0604020202020204" pitchFamily="34" charset="0"/>
                <a:buChar char="•"/>
              </a:pPr>
              <a:r>
                <a:rPr lang="zh-CN" altLang="en-US" sz="1200" dirty="0">
                  <a:solidFill>
                    <a:schemeClr val="bg1"/>
                  </a:solidFill>
                  <a:ea typeface="微软雅黑" panose="020B0503020204020204" pitchFamily="34" charset="-122"/>
                </a:rPr>
                <a:t>此部分内容作为文字排版占位显示</a:t>
              </a:r>
              <a:endParaRPr lang="en-US" altLang="zh-CN" sz="1200" dirty="0">
                <a:solidFill>
                  <a:schemeClr val="bg1"/>
                </a:solidFill>
                <a:ea typeface="微软雅黑" panose="020B0503020204020204" pitchFamily="34" charset="-122"/>
              </a:endParaRPr>
            </a:p>
            <a:p>
              <a:pPr marL="171450" indent="-171450" algn="r">
                <a:lnSpc>
                  <a:spcPct val="150000"/>
                </a:lnSpc>
                <a:buFont typeface="Arial" panose="020B0604020202020204" pitchFamily="34" charset="0"/>
                <a:buChar char="•"/>
              </a:pPr>
              <a:r>
                <a:rPr lang="zh-CN" altLang="en-US" sz="1200" dirty="0">
                  <a:solidFill>
                    <a:schemeClr val="bg1"/>
                  </a:solidFill>
                  <a:ea typeface="微软雅黑" panose="020B0503020204020204" pitchFamily="34" charset="-122"/>
                </a:rPr>
                <a:t>（建议使用主题字体）</a:t>
              </a:r>
            </a:p>
          </p:txBody>
        </p:sp>
        <p:sp>
          <p:nvSpPr>
            <p:cNvPr id="15" name="ïṡľiḓè"/>
            <p:cNvSpPr txBox="1"/>
            <p:nvPr/>
          </p:nvSpPr>
          <p:spPr bwMode="auto">
            <a:xfrm>
              <a:off x="8084293" y="2919189"/>
              <a:ext cx="3445200" cy="370532"/>
            </a:xfrm>
            <a:prstGeom prst="rect">
              <a:avLst/>
            </a:prstGeom>
            <a:noFill/>
          </p:spPr>
          <p:txBody>
            <a:bodyPr wrap="none" lIns="90000" tIns="46800" rIns="90000" bIns="46800" anchor="ctr" anchorCtr="0">
              <a:normAutofit/>
            </a:bodyPr>
            <a:lstStyle/>
            <a:p>
              <a:r>
                <a:rPr lang="zh-CN" altLang="en-US" sz="1600" b="1" dirty="0">
                  <a:solidFill>
                    <a:schemeClr val="bg1"/>
                  </a:solidFill>
                  <a:ea typeface="微软雅黑" panose="020B0503020204020204" pitchFamily="34" charset="-122"/>
                </a:rPr>
                <a:t>标题文本预设</a:t>
              </a:r>
            </a:p>
          </p:txBody>
        </p:sp>
        <p:sp>
          <p:nvSpPr>
            <p:cNvPr id="16" name="isļiḍe"/>
            <p:cNvSpPr txBox="1"/>
            <p:nvPr/>
          </p:nvSpPr>
          <p:spPr bwMode="auto">
            <a:xfrm>
              <a:off x="8084294" y="3289721"/>
              <a:ext cx="3445200" cy="677201"/>
            </a:xfrm>
            <a:prstGeom prst="rect">
              <a:avLst/>
            </a:prstGeom>
            <a:noFill/>
          </p:spPr>
          <p:txBody>
            <a:bodyPr wrap="square" lIns="90000" tIns="46800" rIns="90000" bIns="46800">
              <a:noAutofit/>
            </a:bodyPr>
            <a:lstStyle/>
            <a:p>
              <a:pPr marL="171450" indent="-171450">
                <a:lnSpc>
                  <a:spcPct val="150000"/>
                </a:lnSpc>
                <a:buFont typeface="Arial" panose="020B0604020202020204" pitchFamily="34" charset="0"/>
                <a:buChar char="•"/>
              </a:pPr>
              <a:r>
                <a:rPr lang="zh-CN" altLang="en-US" sz="1200" dirty="0">
                  <a:solidFill>
                    <a:schemeClr val="bg1"/>
                  </a:solidFill>
                  <a:ea typeface="微软雅黑" panose="020B0503020204020204" pitchFamily="34" charset="-122"/>
                </a:rPr>
                <a:t>此部分内容作为文字排版占位显示</a:t>
              </a:r>
              <a:endParaRPr lang="en-US" altLang="zh-CN" sz="1200" dirty="0">
                <a:solidFill>
                  <a:schemeClr val="bg1"/>
                </a:solidFill>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solidFill>
                    <a:schemeClr val="bg1"/>
                  </a:solidFill>
                  <a:ea typeface="微软雅黑" panose="020B0503020204020204" pitchFamily="34" charset="-122"/>
                </a:rPr>
                <a:t>（建议使用主题字体）</a:t>
              </a:r>
            </a:p>
          </p:txBody>
        </p:sp>
        <p:sp>
          <p:nvSpPr>
            <p:cNvPr id="13" name="íṣliḑê"/>
            <p:cNvSpPr txBox="1"/>
            <p:nvPr/>
          </p:nvSpPr>
          <p:spPr bwMode="auto">
            <a:xfrm>
              <a:off x="8084293" y="4895867"/>
              <a:ext cx="3445200" cy="370532"/>
            </a:xfrm>
            <a:prstGeom prst="rect">
              <a:avLst/>
            </a:prstGeom>
            <a:noFill/>
          </p:spPr>
          <p:txBody>
            <a:bodyPr wrap="none" lIns="90000" tIns="46800" rIns="90000" bIns="46800" anchor="ctr" anchorCtr="0">
              <a:normAutofit/>
            </a:bodyPr>
            <a:lstStyle/>
            <a:p>
              <a:r>
                <a:rPr lang="zh-CN" altLang="en-US" sz="1600" b="1" dirty="0">
                  <a:solidFill>
                    <a:schemeClr val="bg1"/>
                  </a:solidFill>
                  <a:ea typeface="微软雅黑" panose="020B0503020204020204" pitchFamily="34" charset="-122"/>
                </a:rPr>
                <a:t>标题文本预设</a:t>
              </a:r>
            </a:p>
          </p:txBody>
        </p:sp>
        <p:sp>
          <p:nvSpPr>
            <p:cNvPr id="14" name="îŝliḓê"/>
            <p:cNvSpPr txBox="1"/>
            <p:nvPr/>
          </p:nvSpPr>
          <p:spPr bwMode="auto">
            <a:xfrm>
              <a:off x="8084294" y="5266399"/>
              <a:ext cx="3445200" cy="677201"/>
            </a:xfrm>
            <a:prstGeom prst="rect">
              <a:avLst/>
            </a:prstGeom>
            <a:noFill/>
          </p:spPr>
          <p:txBody>
            <a:bodyPr wrap="square" lIns="90000" tIns="46800" rIns="90000" bIns="46800">
              <a:noAutofit/>
            </a:bodyPr>
            <a:lstStyle/>
            <a:p>
              <a:pPr marL="171450" indent="-171450">
                <a:lnSpc>
                  <a:spcPct val="150000"/>
                </a:lnSpc>
                <a:buFont typeface="Arial" panose="020B0604020202020204" pitchFamily="34" charset="0"/>
                <a:buChar char="•"/>
              </a:pPr>
              <a:r>
                <a:rPr lang="zh-CN" altLang="en-US" sz="1200" dirty="0">
                  <a:solidFill>
                    <a:schemeClr val="bg1"/>
                  </a:solidFill>
                  <a:ea typeface="微软雅黑" panose="020B0503020204020204" pitchFamily="34" charset="-122"/>
                </a:rPr>
                <a:t>此部分内容作为文字排版占位显示</a:t>
              </a:r>
              <a:endParaRPr lang="en-US" altLang="zh-CN" sz="1200" dirty="0">
                <a:solidFill>
                  <a:schemeClr val="bg1"/>
                </a:solidFill>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solidFill>
                    <a:schemeClr val="bg1"/>
                  </a:solidFill>
                  <a:ea typeface="微软雅黑" panose="020B0503020204020204" pitchFamily="34" charset="-122"/>
                </a:rPr>
                <a:t>（建议使用主题字体）</a:t>
              </a:r>
            </a:p>
          </p:txBody>
        </p:sp>
      </p:grpSp>
      <p:sp>
        <p:nvSpPr>
          <p:cNvPr id="31" name="矩形 30"/>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主要成果</a:t>
            </a:r>
          </a:p>
        </p:txBody>
      </p:sp>
      <p:sp>
        <p:nvSpPr>
          <p:cNvPr id="32" name="矩形 31"/>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383851" y="-290513"/>
            <a:ext cx="8138999" cy="6809300"/>
          </a:xfrm>
          <a:prstGeom prst="rect">
            <a:avLst/>
          </a:prstGeom>
        </p:spPr>
      </p:pic>
      <p:sp>
        <p:nvSpPr>
          <p:cNvPr id="10" name="矩形 9"/>
          <p:cNvSpPr/>
          <p:nvPr/>
        </p:nvSpPr>
        <p:spPr>
          <a:xfrm>
            <a:off x="0" y="2411413"/>
            <a:ext cx="12192000" cy="19621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a:off x="3066933" y="2748458"/>
            <a:ext cx="5985109" cy="1323439"/>
          </a:xfrm>
          <a:prstGeom prst="rect">
            <a:avLst/>
          </a:prstGeom>
        </p:spPr>
        <p:txBody>
          <a:bodyPr wrap="square">
            <a:spAutoFit/>
          </a:bodyPr>
          <a:lstStyle/>
          <a:p>
            <a:pPr algn="ctr"/>
            <a:r>
              <a:rPr lang="zh-CN" altLang="en-US" sz="8000" b="1" dirty="0">
                <a:latin typeface="微软雅黑" panose="020B0503020204020204" pitchFamily="34" charset="-122"/>
                <a:ea typeface="微软雅黑" panose="020B0503020204020204" pitchFamily="34" charset="-122"/>
              </a:rPr>
              <a:t>研 究 课 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50745" y="454478"/>
            <a:ext cx="2017486" cy="1015663"/>
          </a:xfrm>
          <a:prstGeom prst="rect">
            <a:avLst/>
          </a:prstGeom>
          <a:noFill/>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 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CONTENTS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1351441" y="2092360"/>
            <a:ext cx="1814919" cy="904863"/>
          </a:xfrm>
          <a:prstGeom prst="rect">
            <a:avLst/>
          </a:prstGeom>
        </p:spPr>
        <p:txBody>
          <a:bodyPr wrap="none">
            <a:spAutoFit/>
          </a:bodyPr>
          <a:lstStyle/>
          <a:p>
            <a:pPr algn="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 人工智能的</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定义详解</a:t>
            </a:r>
          </a:p>
        </p:txBody>
      </p:sp>
      <p:sp>
        <p:nvSpPr>
          <p:cNvPr id="36" name="矩形 35"/>
          <p:cNvSpPr/>
          <p:nvPr/>
        </p:nvSpPr>
        <p:spPr>
          <a:xfrm>
            <a:off x="8600746" y="2092360"/>
            <a:ext cx="1723549" cy="938719"/>
          </a:xfrm>
          <a:prstGeom prst="rect">
            <a:avLst/>
          </a:prstGeom>
        </p:spPr>
        <p:txBody>
          <a:bodyPr wrap="none">
            <a:spAutoFit/>
          </a:body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rPr>
              <a:t>人工智能的</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主要成果</a:t>
            </a:r>
          </a:p>
        </p:txBody>
      </p:sp>
      <p:sp>
        <p:nvSpPr>
          <p:cNvPr id="37" name="矩形 36"/>
          <p:cNvSpPr/>
          <p:nvPr/>
        </p:nvSpPr>
        <p:spPr>
          <a:xfrm>
            <a:off x="8600746" y="4092610"/>
            <a:ext cx="1723549" cy="938719"/>
          </a:xfrm>
          <a:prstGeom prst="rect">
            <a:avLst/>
          </a:prstGeom>
        </p:spPr>
        <p:txBody>
          <a:bodyPr wrap="none">
            <a:spAutoFit/>
          </a:body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rPr>
              <a:t>人工智能的</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研究课题</a:t>
            </a:r>
          </a:p>
        </p:txBody>
      </p:sp>
      <p:sp>
        <p:nvSpPr>
          <p:cNvPr id="38" name="矩形 37"/>
          <p:cNvSpPr/>
          <p:nvPr/>
        </p:nvSpPr>
        <p:spPr>
          <a:xfrm>
            <a:off x="1351441" y="4092610"/>
            <a:ext cx="1814919" cy="904863"/>
          </a:xfrm>
          <a:prstGeom prst="rect">
            <a:avLst/>
          </a:prstGeom>
        </p:spPr>
        <p:txBody>
          <a:bodyPr wrap="none">
            <a:spAutoFit/>
          </a:bodyPr>
          <a:lstStyle/>
          <a:p>
            <a:pPr algn="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 人工智能的</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发展阶段</a:t>
            </a:r>
          </a:p>
        </p:txBody>
      </p:sp>
      <p:pic>
        <p:nvPicPr>
          <p:cNvPr id="25" name="图片 24"/>
          <p:cNvPicPr>
            <a:picLocks noChangeAspect="1"/>
          </p:cNvPicPr>
          <p:nvPr/>
        </p:nvPicPr>
        <p:blipFill rotWithShape="1">
          <a:blip r:embed="rId4"/>
          <a:srcRect/>
          <a:stretch>
            <a:fillRect/>
          </a:stretch>
        </p:blipFill>
        <p:spPr>
          <a:xfrm>
            <a:off x="3836550" y="840403"/>
            <a:ext cx="4445876" cy="5751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25555" y="1873021"/>
            <a:ext cx="10667866" cy="3912058"/>
            <a:chOff x="725555" y="1873021"/>
            <a:chExt cx="10667866" cy="3912058"/>
          </a:xfrm>
        </p:grpSpPr>
        <p:pic>
          <p:nvPicPr>
            <p:cNvPr id="33" name="图片 32"/>
            <p:cNvPicPr>
              <a:picLocks noChangeAspect="1"/>
            </p:cNvPicPr>
            <p:nvPr/>
          </p:nvPicPr>
          <p:blipFill>
            <a:blip r:embed="rId3"/>
            <a:srcRect/>
            <a:stretch>
              <a:fillRect/>
            </a:stretch>
          </p:blipFill>
          <p:spPr>
            <a:xfrm>
              <a:off x="4084549" y="1873021"/>
              <a:ext cx="3953144" cy="3912058"/>
            </a:xfrm>
            <a:custGeom>
              <a:avLst/>
              <a:gdLst>
                <a:gd name="connsiteX0" fmla="*/ 1976572 w 3953144"/>
                <a:gd name="connsiteY0" fmla="*/ 0 h 3912058"/>
                <a:gd name="connsiteX1" fmla="*/ 3953144 w 3953144"/>
                <a:gd name="connsiteY1" fmla="*/ 1956029 h 3912058"/>
                <a:gd name="connsiteX2" fmla="*/ 1976572 w 3953144"/>
                <a:gd name="connsiteY2" fmla="*/ 3912058 h 3912058"/>
                <a:gd name="connsiteX3" fmla="*/ 0 w 3953144"/>
                <a:gd name="connsiteY3" fmla="*/ 1956029 h 3912058"/>
                <a:gd name="connsiteX4" fmla="*/ 1976572 w 3953144"/>
                <a:gd name="connsiteY4" fmla="*/ 0 h 391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3144" h="3912058">
                  <a:moveTo>
                    <a:pt x="1976572" y="0"/>
                  </a:moveTo>
                  <a:cubicBezTo>
                    <a:pt x="3068203" y="0"/>
                    <a:pt x="3953144" y="875744"/>
                    <a:pt x="3953144" y="1956029"/>
                  </a:cubicBezTo>
                  <a:cubicBezTo>
                    <a:pt x="3953144" y="3036314"/>
                    <a:pt x="3068203" y="3912058"/>
                    <a:pt x="1976572" y="3912058"/>
                  </a:cubicBezTo>
                  <a:cubicBezTo>
                    <a:pt x="884941" y="3912058"/>
                    <a:pt x="0" y="3036314"/>
                    <a:pt x="0" y="1956029"/>
                  </a:cubicBezTo>
                  <a:cubicBezTo>
                    <a:pt x="0" y="875744"/>
                    <a:pt x="884941" y="0"/>
                    <a:pt x="1976572" y="0"/>
                  </a:cubicBezTo>
                  <a:close/>
                </a:path>
              </a:pathLst>
            </a:custGeom>
          </p:spPr>
        </p:pic>
        <p:sp>
          <p:nvSpPr>
            <p:cNvPr id="5" name="îś1îḍe"/>
            <p:cNvSpPr/>
            <p:nvPr/>
          </p:nvSpPr>
          <p:spPr bwMode="auto">
            <a:xfrm>
              <a:off x="4350819" y="2205794"/>
              <a:ext cx="721010" cy="720047"/>
            </a:xfrm>
            <a:prstGeom prst="roundRect">
              <a:avLst>
                <a:gd name="adj" fmla="val 50000"/>
              </a:avLst>
            </a:prstGeom>
            <a:gradFill flip="none" rotWithShape="1">
              <a:gsLst>
                <a:gs pos="40000">
                  <a:srgbClr val="9752CA"/>
                </a:gs>
                <a:gs pos="14000">
                  <a:srgbClr val="B07BD7"/>
                </a:gs>
                <a:gs pos="64000">
                  <a:srgbClr val="7030A0"/>
                </a:gs>
                <a:gs pos="88000">
                  <a:srgbClr val="512373"/>
                </a:gs>
                <a:gs pos="100000">
                  <a:srgbClr val="421C5E"/>
                </a:gs>
              </a:gsLst>
              <a:lin ang="10800000" scaled="1"/>
              <a:tileRect/>
            </a:gradFill>
            <a:ln>
              <a:noFill/>
            </a:ln>
          </p:spPr>
          <p:txBody>
            <a:bodyPr anchor="ctr"/>
            <a:lstStyle/>
            <a:p>
              <a:pPr algn="ctr"/>
              <a:endParaRPr>
                <a:solidFill>
                  <a:schemeClr val="bg1"/>
                </a:solidFill>
              </a:endParaRPr>
            </a:p>
          </p:txBody>
        </p:sp>
        <p:sp>
          <p:nvSpPr>
            <p:cNvPr id="6" name="ïṧľíḋe"/>
            <p:cNvSpPr/>
            <p:nvPr/>
          </p:nvSpPr>
          <p:spPr bwMode="auto">
            <a:xfrm>
              <a:off x="1295432" y="2265477"/>
              <a:ext cx="2849385" cy="231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oAutofit/>
            </a:bodyPr>
            <a:lstStyle/>
            <a:p>
              <a:pPr algn="r" defTabSz="323850">
                <a:defRPr/>
              </a:pPr>
              <a:r>
                <a:rPr lang="zh-CN" altLang="en-US" b="1" dirty="0">
                  <a:solidFill>
                    <a:schemeClr val="bg1"/>
                  </a:solidFill>
                  <a:ea typeface="微软雅黑" panose="020B0503020204020204" pitchFamily="34" charset="-122"/>
                </a:rPr>
                <a:t>标题文本预设</a:t>
              </a:r>
            </a:p>
          </p:txBody>
        </p:sp>
        <p:sp>
          <p:nvSpPr>
            <p:cNvPr id="7" name="ís1idé"/>
            <p:cNvSpPr/>
            <p:nvPr/>
          </p:nvSpPr>
          <p:spPr bwMode="auto">
            <a:xfrm>
              <a:off x="1295432" y="2515558"/>
              <a:ext cx="2849385" cy="710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rmAutofit/>
            </a:bodyPr>
            <a:lstStyle/>
            <a:p>
              <a:pPr algn="r" defTabSz="323850">
                <a:lnSpc>
                  <a:spcPct val="150000"/>
                </a:lnSpc>
                <a:defRPr/>
              </a:pPr>
              <a:r>
                <a:rPr lang="zh-CN" altLang="en-US" sz="1200" dirty="0">
                  <a:solidFill>
                    <a:schemeClr val="bg1"/>
                  </a:solidFill>
                  <a:ea typeface="微软雅黑" panose="020B0503020204020204" pitchFamily="34" charset="-122"/>
                </a:rPr>
                <a:t>此部分内容作为文字排版占位显示 </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8" name="îṡlïďe"/>
            <p:cNvSpPr/>
            <p:nvPr/>
          </p:nvSpPr>
          <p:spPr bwMode="auto">
            <a:xfrm>
              <a:off x="7144372" y="2205794"/>
              <a:ext cx="720047" cy="720047"/>
            </a:xfrm>
            <a:prstGeom prst="roundRect">
              <a:avLst>
                <a:gd name="adj" fmla="val 50000"/>
              </a:avLst>
            </a:prstGeom>
            <a:gradFill flip="none" rotWithShape="1">
              <a:gsLst>
                <a:gs pos="40000">
                  <a:srgbClr val="9752CA"/>
                </a:gs>
                <a:gs pos="14000">
                  <a:srgbClr val="B07BD7"/>
                </a:gs>
                <a:gs pos="64000">
                  <a:srgbClr val="7030A0"/>
                </a:gs>
                <a:gs pos="88000">
                  <a:srgbClr val="512373"/>
                </a:gs>
                <a:gs pos="100000">
                  <a:srgbClr val="421C5E"/>
                </a:gs>
              </a:gsLst>
              <a:lin ang="0" scaled="1"/>
              <a:tileRect/>
            </a:gradFill>
            <a:ln>
              <a:noFill/>
            </a:ln>
          </p:spPr>
          <p:txBody>
            <a:bodyPr anchor="ctr"/>
            <a:lstStyle/>
            <a:p>
              <a:pPr algn="ctr"/>
              <a:endParaRPr>
                <a:solidFill>
                  <a:schemeClr val="bg1"/>
                </a:solidFill>
              </a:endParaRPr>
            </a:p>
          </p:txBody>
        </p:sp>
        <p:sp>
          <p:nvSpPr>
            <p:cNvPr id="9" name="íSlidè"/>
            <p:cNvSpPr/>
            <p:nvPr/>
          </p:nvSpPr>
          <p:spPr bwMode="auto">
            <a:xfrm>
              <a:off x="8029992" y="2270291"/>
              <a:ext cx="2849385" cy="231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oAutofit/>
            </a:bodyPr>
            <a:lstStyle/>
            <a:p>
              <a:pPr defTabSz="323850">
                <a:defRPr/>
              </a:pPr>
              <a:r>
                <a:rPr lang="zh-CN" altLang="en-US" b="1" dirty="0">
                  <a:solidFill>
                    <a:schemeClr val="bg1"/>
                  </a:solidFill>
                  <a:ea typeface="微软雅黑" panose="020B0503020204020204" pitchFamily="34" charset="-122"/>
                </a:rPr>
                <a:t>标题文本预设</a:t>
              </a:r>
            </a:p>
          </p:txBody>
        </p:sp>
        <p:sp>
          <p:nvSpPr>
            <p:cNvPr id="10" name="ïṧlïďê"/>
            <p:cNvSpPr/>
            <p:nvPr/>
          </p:nvSpPr>
          <p:spPr bwMode="auto">
            <a:xfrm>
              <a:off x="8029992" y="2520372"/>
              <a:ext cx="2849385" cy="708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ctr">
              <a:normAutofit/>
            </a:bodyPr>
            <a:lstStyle/>
            <a:p>
              <a:pPr algn="l" defTabSz="323850">
                <a:lnSpc>
                  <a:spcPct val="150000"/>
                </a:lnSpc>
                <a:defRPr/>
              </a:pPr>
              <a:r>
                <a:rPr lang="zh-CN" altLang="en-US" sz="1200" dirty="0">
                  <a:solidFill>
                    <a:schemeClr val="bg1"/>
                  </a:solidFill>
                  <a:ea typeface="微软雅黑" panose="020B0503020204020204" pitchFamily="34" charset="-122"/>
                </a:rPr>
                <a:t>此部分内容作为文字排版占位显示 </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11" name="ï$líḑe"/>
            <p:cNvSpPr/>
            <p:nvPr/>
          </p:nvSpPr>
          <p:spPr bwMode="auto">
            <a:xfrm>
              <a:off x="3780942" y="3454325"/>
              <a:ext cx="721010" cy="720047"/>
            </a:xfrm>
            <a:prstGeom prst="roundRect">
              <a:avLst>
                <a:gd name="adj" fmla="val 50000"/>
              </a:avLst>
            </a:prstGeom>
            <a:gradFill flip="none" rotWithShape="1">
              <a:gsLst>
                <a:gs pos="40000">
                  <a:srgbClr val="9752CA"/>
                </a:gs>
                <a:gs pos="14000">
                  <a:srgbClr val="B07BD7"/>
                </a:gs>
                <a:gs pos="64000">
                  <a:srgbClr val="7030A0"/>
                </a:gs>
                <a:gs pos="88000">
                  <a:srgbClr val="512373"/>
                </a:gs>
                <a:gs pos="100000">
                  <a:srgbClr val="421C5E"/>
                </a:gs>
              </a:gsLst>
              <a:lin ang="10800000" scaled="1"/>
              <a:tileRect/>
            </a:gradFill>
            <a:ln>
              <a:noFill/>
            </a:ln>
            <a:effectLst/>
          </p:spPr>
          <p:txBody>
            <a:bodyPr anchor="ctr"/>
            <a:lstStyle/>
            <a:p>
              <a:pPr algn="ctr"/>
              <a:endParaRPr>
                <a:solidFill>
                  <a:schemeClr val="bg1"/>
                </a:solidFill>
              </a:endParaRPr>
            </a:p>
          </p:txBody>
        </p:sp>
        <p:sp>
          <p:nvSpPr>
            <p:cNvPr id="12" name="íṩ1íḍè"/>
            <p:cNvSpPr/>
            <p:nvPr/>
          </p:nvSpPr>
          <p:spPr bwMode="auto">
            <a:xfrm>
              <a:off x="725555" y="3518821"/>
              <a:ext cx="2849385" cy="231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oAutofit/>
            </a:bodyPr>
            <a:lstStyle/>
            <a:p>
              <a:pPr algn="r" defTabSz="323850">
                <a:defRPr/>
              </a:pPr>
              <a:r>
                <a:rPr lang="zh-CN" altLang="en-US" b="1" dirty="0">
                  <a:solidFill>
                    <a:schemeClr val="bg1"/>
                  </a:solidFill>
                  <a:ea typeface="微软雅黑" panose="020B0503020204020204" pitchFamily="34" charset="-122"/>
                </a:rPr>
                <a:t>标题文本预设</a:t>
              </a:r>
            </a:p>
          </p:txBody>
        </p:sp>
        <p:sp>
          <p:nvSpPr>
            <p:cNvPr id="13" name="ïŝľíḍe"/>
            <p:cNvSpPr/>
            <p:nvPr/>
          </p:nvSpPr>
          <p:spPr bwMode="auto">
            <a:xfrm>
              <a:off x="725555" y="3768902"/>
              <a:ext cx="2849385" cy="708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ctr">
              <a:normAutofit/>
            </a:bodyPr>
            <a:lstStyle/>
            <a:p>
              <a:pPr algn="r" defTabSz="323850">
                <a:lnSpc>
                  <a:spcPct val="150000"/>
                </a:lnSpc>
                <a:defRPr/>
              </a:pPr>
              <a:r>
                <a:rPr lang="zh-CN" altLang="en-US" sz="1200" dirty="0">
                  <a:solidFill>
                    <a:schemeClr val="bg1"/>
                  </a:solidFill>
                  <a:ea typeface="微软雅黑" panose="020B0503020204020204" pitchFamily="34" charset="-122"/>
                </a:rPr>
                <a:t>此部分内容作为文字排版占位显示 </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14" name="îšľïdè"/>
            <p:cNvSpPr/>
            <p:nvPr/>
          </p:nvSpPr>
          <p:spPr bwMode="auto">
            <a:xfrm>
              <a:off x="7657453" y="3454325"/>
              <a:ext cx="721010" cy="720047"/>
            </a:xfrm>
            <a:prstGeom prst="roundRect">
              <a:avLst>
                <a:gd name="adj" fmla="val 50000"/>
              </a:avLst>
            </a:prstGeom>
            <a:gradFill flip="none" rotWithShape="1">
              <a:gsLst>
                <a:gs pos="40000">
                  <a:srgbClr val="9752CA"/>
                </a:gs>
                <a:gs pos="14000">
                  <a:srgbClr val="B07BD7"/>
                </a:gs>
                <a:gs pos="64000">
                  <a:srgbClr val="7030A0"/>
                </a:gs>
                <a:gs pos="88000">
                  <a:srgbClr val="512373"/>
                </a:gs>
                <a:gs pos="100000">
                  <a:srgbClr val="421C5E"/>
                </a:gs>
              </a:gsLst>
              <a:lin ang="0" scaled="1"/>
              <a:tileRect/>
            </a:gradFill>
            <a:ln>
              <a:noFill/>
            </a:ln>
            <a:effectLst/>
          </p:spPr>
          <p:txBody>
            <a:bodyPr anchor="ctr"/>
            <a:lstStyle/>
            <a:p>
              <a:pPr algn="ctr"/>
              <a:endParaRPr>
                <a:solidFill>
                  <a:schemeClr val="bg1"/>
                </a:solidFill>
              </a:endParaRPr>
            </a:p>
          </p:txBody>
        </p:sp>
        <p:sp>
          <p:nvSpPr>
            <p:cNvPr id="15" name="ïṣļiḍé"/>
            <p:cNvSpPr/>
            <p:nvPr/>
          </p:nvSpPr>
          <p:spPr bwMode="auto">
            <a:xfrm>
              <a:off x="8544036" y="3518821"/>
              <a:ext cx="2849385" cy="231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oAutofit/>
            </a:bodyPr>
            <a:lstStyle/>
            <a:p>
              <a:pPr defTabSz="323850">
                <a:defRPr/>
              </a:pPr>
              <a:r>
                <a:rPr lang="zh-CN" altLang="en-US" b="1" dirty="0">
                  <a:solidFill>
                    <a:schemeClr val="bg1"/>
                  </a:solidFill>
                  <a:ea typeface="微软雅黑" panose="020B0503020204020204" pitchFamily="34" charset="-122"/>
                </a:rPr>
                <a:t>标题文本预设</a:t>
              </a:r>
            </a:p>
          </p:txBody>
        </p:sp>
        <p:sp>
          <p:nvSpPr>
            <p:cNvPr id="16" name="ïṩliḍê"/>
            <p:cNvSpPr/>
            <p:nvPr/>
          </p:nvSpPr>
          <p:spPr bwMode="auto">
            <a:xfrm>
              <a:off x="8544036" y="3768902"/>
              <a:ext cx="2849385" cy="708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ctr">
              <a:normAutofit/>
            </a:bodyPr>
            <a:lstStyle/>
            <a:p>
              <a:pPr algn="l" defTabSz="323850">
                <a:lnSpc>
                  <a:spcPct val="150000"/>
                </a:lnSpc>
                <a:defRPr/>
              </a:pPr>
              <a:r>
                <a:rPr lang="zh-CN" altLang="en-US" sz="1200" dirty="0">
                  <a:solidFill>
                    <a:schemeClr val="bg1"/>
                  </a:solidFill>
                  <a:ea typeface="微软雅黑" panose="020B0503020204020204" pitchFamily="34" charset="-122"/>
                </a:rPr>
                <a:t>此部分内容作为文字排版占位显示 </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17" name="íṡḷiḑè"/>
            <p:cNvSpPr/>
            <p:nvPr/>
          </p:nvSpPr>
          <p:spPr bwMode="auto">
            <a:xfrm>
              <a:off x="4281510" y="4724997"/>
              <a:ext cx="721010" cy="720047"/>
            </a:xfrm>
            <a:prstGeom prst="roundRect">
              <a:avLst>
                <a:gd name="adj" fmla="val 50000"/>
              </a:avLst>
            </a:prstGeom>
            <a:gradFill flip="none" rotWithShape="1">
              <a:gsLst>
                <a:gs pos="40000">
                  <a:srgbClr val="9752CA"/>
                </a:gs>
                <a:gs pos="14000">
                  <a:srgbClr val="B07BD7"/>
                </a:gs>
                <a:gs pos="64000">
                  <a:srgbClr val="7030A0"/>
                </a:gs>
                <a:gs pos="88000">
                  <a:srgbClr val="512373"/>
                </a:gs>
                <a:gs pos="100000">
                  <a:srgbClr val="421C5E"/>
                </a:gs>
              </a:gsLst>
              <a:lin ang="10800000" scaled="1"/>
              <a:tileRect/>
            </a:gradFill>
            <a:ln>
              <a:noFill/>
            </a:ln>
            <a:effectLst/>
          </p:spPr>
          <p:txBody>
            <a:bodyPr anchor="ctr"/>
            <a:lstStyle/>
            <a:p>
              <a:pPr algn="ctr"/>
              <a:endParaRPr>
                <a:solidFill>
                  <a:schemeClr val="bg1"/>
                </a:solidFill>
              </a:endParaRPr>
            </a:p>
          </p:txBody>
        </p:sp>
        <p:sp>
          <p:nvSpPr>
            <p:cNvPr id="18" name="i$ļïḍè"/>
            <p:cNvSpPr/>
            <p:nvPr/>
          </p:nvSpPr>
          <p:spPr bwMode="auto">
            <a:xfrm>
              <a:off x="1226123" y="4789493"/>
              <a:ext cx="2849385" cy="231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oAutofit/>
            </a:bodyPr>
            <a:lstStyle/>
            <a:p>
              <a:pPr algn="r" defTabSz="323850">
                <a:defRPr/>
              </a:pPr>
              <a:r>
                <a:rPr lang="zh-CN" altLang="en-US" b="1" dirty="0">
                  <a:solidFill>
                    <a:schemeClr val="bg1"/>
                  </a:solidFill>
                  <a:ea typeface="微软雅黑" panose="020B0503020204020204" pitchFamily="34" charset="-122"/>
                </a:rPr>
                <a:t>标题文本预设</a:t>
              </a:r>
            </a:p>
          </p:txBody>
        </p:sp>
        <p:sp>
          <p:nvSpPr>
            <p:cNvPr id="19" name="ïṥľiḍe"/>
            <p:cNvSpPr/>
            <p:nvPr/>
          </p:nvSpPr>
          <p:spPr bwMode="auto">
            <a:xfrm>
              <a:off x="1226123" y="5039574"/>
              <a:ext cx="2849385" cy="708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ctr">
              <a:normAutofit/>
            </a:bodyPr>
            <a:lstStyle/>
            <a:p>
              <a:pPr algn="r" defTabSz="323850">
                <a:lnSpc>
                  <a:spcPct val="150000"/>
                </a:lnSpc>
                <a:defRPr/>
              </a:pPr>
              <a:r>
                <a:rPr lang="zh-CN" altLang="en-US" sz="1200" dirty="0">
                  <a:solidFill>
                    <a:schemeClr val="bg1"/>
                  </a:solidFill>
                  <a:ea typeface="微软雅黑" panose="020B0503020204020204" pitchFamily="34" charset="-122"/>
                </a:rPr>
                <a:t>此部分内容作为文字排版占位显示 </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（建议使用主题字体）</a:t>
              </a:r>
            </a:p>
          </p:txBody>
        </p:sp>
        <p:sp>
          <p:nvSpPr>
            <p:cNvPr id="20" name="îšlïḑê"/>
            <p:cNvSpPr/>
            <p:nvPr/>
          </p:nvSpPr>
          <p:spPr bwMode="auto">
            <a:xfrm>
              <a:off x="7205981" y="4724997"/>
              <a:ext cx="720047" cy="720047"/>
            </a:xfrm>
            <a:prstGeom prst="roundRect">
              <a:avLst>
                <a:gd name="adj" fmla="val 50000"/>
              </a:avLst>
            </a:prstGeom>
            <a:gradFill flip="none" rotWithShape="1">
              <a:gsLst>
                <a:gs pos="40000">
                  <a:srgbClr val="9752CA"/>
                </a:gs>
                <a:gs pos="14000">
                  <a:srgbClr val="B07BD7"/>
                </a:gs>
                <a:gs pos="64000">
                  <a:srgbClr val="7030A0"/>
                </a:gs>
                <a:gs pos="88000">
                  <a:srgbClr val="512373"/>
                </a:gs>
                <a:gs pos="100000">
                  <a:srgbClr val="421C5E"/>
                </a:gs>
              </a:gsLst>
              <a:lin ang="0" scaled="1"/>
              <a:tileRect/>
            </a:gradFill>
            <a:ln>
              <a:noFill/>
            </a:ln>
            <a:effectLst/>
          </p:spPr>
          <p:txBody>
            <a:bodyPr anchor="ctr"/>
            <a:lstStyle/>
            <a:p>
              <a:pPr algn="ctr"/>
              <a:endParaRPr>
                <a:solidFill>
                  <a:schemeClr val="bg1"/>
                </a:solidFill>
              </a:endParaRPr>
            </a:p>
          </p:txBody>
        </p:sp>
        <p:sp>
          <p:nvSpPr>
            <p:cNvPr id="21" name="îs1îḋe"/>
            <p:cNvSpPr/>
            <p:nvPr/>
          </p:nvSpPr>
          <p:spPr bwMode="auto">
            <a:xfrm>
              <a:off x="8091600" y="4789493"/>
              <a:ext cx="2849385" cy="231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oAutofit/>
            </a:bodyPr>
            <a:lstStyle/>
            <a:p>
              <a:pPr defTabSz="323850">
                <a:defRPr/>
              </a:pPr>
              <a:r>
                <a:rPr lang="zh-CN" altLang="en-US" b="1" dirty="0">
                  <a:solidFill>
                    <a:schemeClr val="bg1"/>
                  </a:solidFill>
                  <a:ea typeface="微软雅黑" panose="020B0503020204020204" pitchFamily="34" charset="-122"/>
                </a:rPr>
                <a:t>标题文本预设</a:t>
              </a:r>
            </a:p>
          </p:txBody>
        </p:sp>
        <p:sp>
          <p:nvSpPr>
            <p:cNvPr id="22" name="iŝlîde"/>
            <p:cNvSpPr/>
            <p:nvPr/>
          </p:nvSpPr>
          <p:spPr bwMode="auto">
            <a:xfrm>
              <a:off x="8091600" y="5039574"/>
              <a:ext cx="2849385" cy="708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ctr">
              <a:normAutofit/>
            </a:bodyPr>
            <a:lstStyle/>
            <a:p>
              <a:pPr algn="l" defTabSz="323850">
                <a:lnSpc>
                  <a:spcPct val="150000"/>
                </a:lnSpc>
                <a:defRPr/>
              </a:pPr>
              <a:r>
                <a:rPr lang="zh-CN" altLang="en-US" sz="1200" dirty="0">
                  <a:solidFill>
                    <a:schemeClr val="bg1"/>
                  </a:solidFill>
                  <a:ea typeface="微软雅黑" panose="020B0503020204020204" pitchFamily="34" charset="-122"/>
                </a:rPr>
                <a:t>此部分内容作为文字排版占位显示</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 （建议使用主题字体）</a:t>
              </a:r>
            </a:p>
          </p:txBody>
        </p:sp>
      </p:grpSp>
      <p:sp>
        <p:nvSpPr>
          <p:cNvPr id="31" name="矩形 30"/>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研究课题</a:t>
            </a:r>
          </a:p>
        </p:txBody>
      </p:sp>
      <p:sp>
        <p:nvSpPr>
          <p:cNvPr id="36" name="矩形 35"/>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8c34bc7-6659-4375-86ad-058f1eab734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82732" y="1906163"/>
            <a:ext cx="11353512" cy="3760810"/>
            <a:chOff x="419388" y="1715663"/>
            <a:chExt cx="11353512" cy="3760810"/>
          </a:xfrm>
        </p:grpSpPr>
        <p:sp>
          <p:nvSpPr>
            <p:cNvPr id="4" name="ïŝ1ídé"/>
            <p:cNvSpPr/>
            <p:nvPr/>
          </p:nvSpPr>
          <p:spPr bwMode="auto">
            <a:xfrm>
              <a:off x="4019013" y="3094772"/>
              <a:ext cx="4645904" cy="2157027"/>
            </a:xfrm>
            <a:custGeom>
              <a:avLst/>
              <a:gdLst>
                <a:gd name="T0" fmla="*/ 3770 w 5544"/>
                <a:gd name="T1" fmla="*/ 0 h 2574"/>
                <a:gd name="T2" fmla="*/ 0 w 5544"/>
                <a:gd name="T3" fmla="*/ 812 h 2574"/>
                <a:gd name="T4" fmla="*/ 1611 w 5544"/>
                <a:gd name="T5" fmla="*/ 2574 h 2574"/>
                <a:gd name="T6" fmla="*/ 5544 w 5544"/>
                <a:gd name="T7" fmla="*/ 374 h 2574"/>
                <a:gd name="T8" fmla="*/ 3770 w 5544"/>
                <a:gd name="T9" fmla="*/ 0 h 2574"/>
              </a:gdLst>
              <a:ahLst/>
              <a:cxnLst>
                <a:cxn ang="0">
                  <a:pos x="T0" y="T1"/>
                </a:cxn>
                <a:cxn ang="0">
                  <a:pos x="T2" y="T3"/>
                </a:cxn>
                <a:cxn ang="0">
                  <a:pos x="T4" y="T5"/>
                </a:cxn>
                <a:cxn ang="0">
                  <a:pos x="T6" y="T7"/>
                </a:cxn>
                <a:cxn ang="0">
                  <a:pos x="T8" y="T9"/>
                </a:cxn>
              </a:cxnLst>
              <a:rect l="0" t="0" r="r" b="b"/>
              <a:pathLst>
                <a:path w="5544" h="2574">
                  <a:moveTo>
                    <a:pt x="3770" y="0"/>
                  </a:moveTo>
                  <a:lnTo>
                    <a:pt x="0" y="812"/>
                  </a:lnTo>
                  <a:lnTo>
                    <a:pt x="1611" y="2574"/>
                  </a:lnTo>
                  <a:lnTo>
                    <a:pt x="5544" y="374"/>
                  </a:lnTo>
                  <a:lnTo>
                    <a:pt x="3770" y="0"/>
                  </a:lnTo>
                  <a:close/>
                </a:path>
              </a:pathLst>
            </a:custGeom>
            <a:solidFill>
              <a:srgbClr val="B07BD7"/>
            </a:solidFill>
            <a:ln>
              <a:noFill/>
            </a:ln>
          </p:spPr>
          <p:txBody>
            <a:bodyPr anchor="ctr"/>
            <a:lstStyle/>
            <a:p>
              <a:pPr algn="ctr"/>
              <a:endParaRPr>
                <a:solidFill>
                  <a:schemeClr val="bg1"/>
                </a:solidFill>
              </a:endParaRPr>
            </a:p>
          </p:txBody>
        </p:sp>
        <p:sp>
          <p:nvSpPr>
            <p:cNvPr id="5" name="îśḻiḍè"/>
            <p:cNvSpPr/>
            <p:nvPr/>
          </p:nvSpPr>
          <p:spPr bwMode="auto">
            <a:xfrm>
              <a:off x="4019013" y="3094772"/>
              <a:ext cx="4645904" cy="2157027"/>
            </a:xfrm>
            <a:custGeom>
              <a:avLst/>
              <a:gdLst>
                <a:gd name="T0" fmla="*/ 3770 w 5544"/>
                <a:gd name="T1" fmla="*/ 0 h 2574"/>
                <a:gd name="T2" fmla="*/ 0 w 5544"/>
                <a:gd name="T3" fmla="*/ 812 h 2574"/>
                <a:gd name="T4" fmla="*/ 1611 w 5544"/>
                <a:gd name="T5" fmla="*/ 2574 h 2574"/>
                <a:gd name="T6" fmla="*/ 5544 w 5544"/>
                <a:gd name="T7" fmla="*/ 374 h 2574"/>
                <a:gd name="T8" fmla="*/ 3770 w 5544"/>
                <a:gd name="T9" fmla="*/ 0 h 2574"/>
              </a:gdLst>
              <a:ahLst/>
              <a:cxnLst>
                <a:cxn ang="0">
                  <a:pos x="T0" y="T1"/>
                </a:cxn>
                <a:cxn ang="0">
                  <a:pos x="T2" y="T3"/>
                </a:cxn>
                <a:cxn ang="0">
                  <a:pos x="T4" y="T5"/>
                </a:cxn>
                <a:cxn ang="0">
                  <a:pos x="T6" y="T7"/>
                </a:cxn>
                <a:cxn ang="0">
                  <a:pos x="T8" y="T9"/>
                </a:cxn>
              </a:cxnLst>
              <a:rect l="0" t="0" r="r" b="b"/>
              <a:pathLst>
                <a:path w="5544" h="2574">
                  <a:moveTo>
                    <a:pt x="3770" y="0"/>
                  </a:moveTo>
                  <a:lnTo>
                    <a:pt x="0" y="812"/>
                  </a:lnTo>
                  <a:lnTo>
                    <a:pt x="1611" y="2574"/>
                  </a:lnTo>
                  <a:lnTo>
                    <a:pt x="5544" y="374"/>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endParaRPr>
            </a:p>
          </p:txBody>
        </p:sp>
        <p:grpSp>
          <p:nvGrpSpPr>
            <p:cNvPr id="6" name="ïśļïḑè"/>
            <p:cNvGrpSpPr/>
            <p:nvPr/>
          </p:nvGrpSpPr>
          <p:grpSpPr>
            <a:xfrm>
              <a:off x="8189040" y="4658134"/>
              <a:ext cx="2054028" cy="818339"/>
              <a:chOff x="7958910" y="4474896"/>
              <a:chExt cx="2054028" cy="818339"/>
            </a:xfrm>
          </p:grpSpPr>
          <p:sp>
            <p:nvSpPr>
              <p:cNvPr id="40" name="ïšlîdé"/>
              <p:cNvSpPr txBox="1"/>
              <p:nvPr/>
            </p:nvSpPr>
            <p:spPr>
              <a:xfrm>
                <a:off x="7958910" y="4831570"/>
                <a:ext cx="2054028" cy="461665"/>
              </a:xfrm>
              <a:prstGeom prst="rect">
                <a:avLst/>
              </a:prstGeom>
              <a:noFill/>
            </p:spPr>
            <p:txBody>
              <a:bodyPr wrap="square" lIns="0" tIns="0" rIns="0" bIns="0">
                <a:no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41" name="íṩ1ïḍe"/>
              <p:cNvSpPr txBox="1"/>
              <p:nvPr/>
            </p:nvSpPr>
            <p:spPr>
              <a:xfrm>
                <a:off x="7958910" y="4474896"/>
                <a:ext cx="1784216" cy="242374"/>
              </a:xfrm>
              <a:prstGeom prst="rect">
                <a:avLst/>
              </a:prstGeom>
              <a:noFill/>
            </p:spPr>
            <p:txBody>
              <a:bodyPr wrap="none" lIns="0" tIns="0" rIns="0" bIns="0">
                <a:noAutofit/>
              </a:bodyPr>
              <a:lstStyle/>
              <a:p>
                <a:r>
                  <a:rPr lang="zh-CN" altLang="en-US" b="1" dirty="0">
                    <a:solidFill>
                      <a:schemeClr val="bg1"/>
                    </a:solidFill>
                    <a:ea typeface="微软雅黑" panose="020B0503020204020204" pitchFamily="34" charset="-122"/>
                  </a:rPr>
                  <a:t>标题文本预设</a:t>
                </a:r>
              </a:p>
            </p:txBody>
          </p:sp>
        </p:grpSp>
        <p:cxnSp>
          <p:nvCxnSpPr>
            <p:cNvPr id="7" name="Straight Connector 8"/>
            <p:cNvCxnSpPr/>
            <p:nvPr/>
          </p:nvCxnSpPr>
          <p:spPr>
            <a:xfrm>
              <a:off x="8304349" y="3990257"/>
              <a:ext cx="645427" cy="0"/>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îŝḻíḑé"/>
            <p:cNvGrpSpPr/>
            <p:nvPr/>
          </p:nvGrpSpPr>
          <p:grpSpPr>
            <a:xfrm>
              <a:off x="9718872" y="3463027"/>
              <a:ext cx="2054028" cy="818339"/>
              <a:chOff x="9718872" y="3463027"/>
              <a:chExt cx="2054028" cy="818339"/>
            </a:xfrm>
          </p:grpSpPr>
          <p:sp>
            <p:nvSpPr>
              <p:cNvPr id="38" name="ï$1îde"/>
              <p:cNvSpPr txBox="1"/>
              <p:nvPr/>
            </p:nvSpPr>
            <p:spPr>
              <a:xfrm>
                <a:off x="9718872" y="3819701"/>
                <a:ext cx="2054028" cy="461665"/>
              </a:xfrm>
              <a:prstGeom prst="rect">
                <a:avLst/>
              </a:prstGeom>
              <a:noFill/>
            </p:spPr>
            <p:txBody>
              <a:bodyPr wrap="square" lIns="0" tIns="0" rIns="0" bIns="0">
                <a:no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39" name="íš1íḍé"/>
              <p:cNvSpPr txBox="1"/>
              <p:nvPr/>
            </p:nvSpPr>
            <p:spPr>
              <a:xfrm>
                <a:off x="9718872" y="3463027"/>
                <a:ext cx="1784216" cy="242374"/>
              </a:xfrm>
              <a:prstGeom prst="rect">
                <a:avLst/>
              </a:prstGeom>
              <a:noFill/>
            </p:spPr>
            <p:txBody>
              <a:bodyPr wrap="none" lIns="0" tIns="0" rIns="0" bIns="0">
                <a:noAutofit/>
              </a:bodyPr>
              <a:lstStyle/>
              <a:p>
                <a:r>
                  <a:rPr lang="zh-CN" altLang="en-US" b="1" dirty="0">
                    <a:solidFill>
                      <a:schemeClr val="bg1"/>
                    </a:solidFill>
                    <a:ea typeface="微软雅黑" panose="020B0503020204020204" pitchFamily="34" charset="-122"/>
                  </a:rPr>
                  <a:t>标题文本预设</a:t>
                </a:r>
              </a:p>
            </p:txBody>
          </p:sp>
        </p:grpSp>
        <p:cxnSp>
          <p:nvCxnSpPr>
            <p:cNvPr id="9" name="Straight Connector 12"/>
            <p:cNvCxnSpPr/>
            <p:nvPr/>
          </p:nvCxnSpPr>
          <p:spPr>
            <a:xfrm flipH="1">
              <a:off x="3242224" y="3251607"/>
              <a:ext cx="645427"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ïş1ídê"/>
            <p:cNvGrpSpPr/>
            <p:nvPr/>
          </p:nvGrpSpPr>
          <p:grpSpPr>
            <a:xfrm>
              <a:off x="419388" y="2724377"/>
              <a:ext cx="2071246" cy="818339"/>
              <a:chOff x="419388" y="2724377"/>
              <a:chExt cx="2071246" cy="818339"/>
            </a:xfrm>
          </p:grpSpPr>
          <p:sp>
            <p:nvSpPr>
              <p:cNvPr id="36" name="îśľide"/>
              <p:cNvSpPr txBox="1"/>
              <p:nvPr/>
            </p:nvSpPr>
            <p:spPr>
              <a:xfrm flipH="1">
                <a:off x="419388" y="3081051"/>
                <a:ext cx="2071246" cy="461665"/>
              </a:xfrm>
              <a:prstGeom prst="rect">
                <a:avLst/>
              </a:prstGeom>
              <a:noFill/>
            </p:spPr>
            <p:txBody>
              <a:bodyPr wrap="square" lIns="0" tIns="0" rIns="0" bIns="0">
                <a:noAutofit/>
              </a:bodyPr>
              <a:lstStyle/>
              <a:p>
                <a:pPr algn="r">
                  <a:lnSpc>
                    <a:spcPct val="150000"/>
                  </a:lnSpc>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37" name="îṡlîḓê"/>
              <p:cNvSpPr txBox="1"/>
              <p:nvPr/>
            </p:nvSpPr>
            <p:spPr>
              <a:xfrm flipH="1">
                <a:off x="706418" y="2724377"/>
                <a:ext cx="1784216" cy="242374"/>
              </a:xfrm>
              <a:prstGeom prst="rect">
                <a:avLst/>
              </a:prstGeom>
              <a:noFill/>
            </p:spPr>
            <p:txBody>
              <a:bodyPr wrap="none" lIns="0" tIns="0" rIns="0" bIns="0">
                <a:noAutofit/>
              </a:bodyPr>
              <a:lstStyle/>
              <a:p>
                <a:pPr algn="r"/>
                <a:r>
                  <a:rPr lang="zh-CN" altLang="en-US" b="1" dirty="0">
                    <a:solidFill>
                      <a:schemeClr val="bg1"/>
                    </a:solidFill>
                    <a:ea typeface="微软雅黑" panose="020B0503020204020204" pitchFamily="34" charset="-122"/>
                  </a:rPr>
                  <a:t>标题文本预设</a:t>
                </a:r>
              </a:p>
            </p:txBody>
          </p:sp>
        </p:grpSp>
        <p:cxnSp>
          <p:nvCxnSpPr>
            <p:cNvPr id="11" name="Straight Connector 16"/>
            <p:cNvCxnSpPr/>
            <p:nvPr/>
          </p:nvCxnSpPr>
          <p:spPr>
            <a:xfrm flipH="1">
              <a:off x="5261236" y="2242893"/>
              <a:ext cx="645427" cy="0"/>
            </a:xfrm>
            <a:prstGeom prst="line">
              <a:avLst/>
            </a:prstGeom>
            <a:ln w="127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íṡliďè"/>
            <p:cNvSpPr>
              <a:spLocks noChangeAspect="1"/>
            </p:cNvSpPr>
            <p:nvPr/>
          </p:nvSpPr>
          <p:spPr bwMode="auto">
            <a:xfrm>
              <a:off x="4623503" y="2055973"/>
              <a:ext cx="353759" cy="42339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gradFill flip="none" rotWithShape="1">
              <a:gsLst>
                <a:gs pos="60000">
                  <a:srgbClr val="7734AA"/>
                </a:gs>
                <a:gs pos="33000">
                  <a:srgbClr val="9752CA"/>
                </a:gs>
                <a:gs pos="83000">
                  <a:srgbClr val="7030A0"/>
                </a:gs>
                <a:gs pos="10000">
                  <a:srgbClr val="BA8CDC"/>
                </a:gs>
                <a:gs pos="100000">
                  <a:srgbClr val="421C5E"/>
                </a:gs>
              </a:gsLst>
              <a:path path="circle">
                <a:fillToRect t="100000" r="100000"/>
              </a:path>
              <a:tileRect l="-100000" b="-100000"/>
            </a:gradFill>
            <a:ln>
              <a:noFill/>
            </a:ln>
            <a:effectLst/>
          </p:spPr>
          <p:txBody>
            <a:bodyPr anchor="ctr"/>
            <a:lstStyle/>
            <a:p>
              <a:pPr algn="ctr"/>
              <a:endParaRPr>
                <a:solidFill>
                  <a:schemeClr val="bg1"/>
                </a:solidFill>
              </a:endParaRPr>
            </a:p>
          </p:txBody>
        </p:sp>
        <p:grpSp>
          <p:nvGrpSpPr>
            <p:cNvPr id="13" name="ïsḷîḓé"/>
            <p:cNvGrpSpPr/>
            <p:nvPr/>
          </p:nvGrpSpPr>
          <p:grpSpPr>
            <a:xfrm>
              <a:off x="2438400" y="1715663"/>
              <a:ext cx="2071246" cy="818339"/>
              <a:chOff x="2438400" y="1715663"/>
              <a:chExt cx="2071246" cy="818339"/>
            </a:xfrm>
          </p:grpSpPr>
          <p:sp>
            <p:nvSpPr>
              <p:cNvPr id="34" name="ïSlïḍê"/>
              <p:cNvSpPr txBox="1"/>
              <p:nvPr/>
            </p:nvSpPr>
            <p:spPr>
              <a:xfrm flipH="1">
                <a:off x="2438400" y="2072337"/>
                <a:ext cx="2071246" cy="461665"/>
              </a:xfrm>
              <a:prstGeom prst="rect">
                <a:avLst/>
              </a:prstGeom>
              <a:noFill/>
            </p:spPr>
            <p:txBody>
              <a:bodyPr wrap="square" lIns="0" tIns="0" rIns="0" bIns="0">
                <a:noAutofit/>
              </a:bodyPr>
              <a:lstStyle/>
              <a:p>
                <a:pPr algn="r">
                  <a:lnSpc>
                    <a:spcPct val="150000"/>
                  </a:lnSpc>
                </a:pPr>
                <a:r>
                  <a:rPr lang="zh-CN" altLang="en-US" sz="1200" dirty="0">
                    <a:solidFill>
                      <a:schemeClr val="bg1"/>
                    </a:solidFill>
                    <a:ea typeface="微软雅黑" panose="020B0503020204020204" pitchFamily="34" charset="-122"/>
                  </a:rPr>
                  <a:t>此部分内容作为文字排版占位显示（建议使用主题字体）</a:t>
                </a:r>
              </a:p>
            </p:txBody>
          </p:sp>
          <p:sp>
            <p:nvSpPr>
              <p:cNvPr id="35" name="îslïḓè"/>
              <p:cNvSpPr txBox="1"/>
              <p:nvPr/>
            </p:nvSpPr>
            <p:spPr>
              <a:xfrm flipH="1">
                <a:off x="2725430" y="1715663"/>
                <a:ext cx="1784216" cy="242374"/>
              </a:xfrm>
              <a:prstGeom prst="rect">
                <a:avLst/>
              </a:prstGeom>
              <a:noFill/>
            </p:spPr>
            <p:txBody>
              <a:bodyPr wrap="none" lIns="0" tIns="0" rIns="0" bIns="0">
                <a:noAutofit/>
              </a:bodyPr>
              <a:lstStyle/>
              <a:p>
                <a:pPr algn="r"/>
                <a:r>
                  <a:rPr lang="zh-CN" altLang="en-US" b="1" dirty="0">
                    <a:solidFill>
                      <a:schemeClr val="bg1"/>
                    </a:solidFill>
                    <a:ea typeface="微软雅黑" panose="020B0503020204020204" pitchFamily="34" charset="-122"/>
                  </a:rPr>
                  <a:t>标题文本预设</a:t>
                </a:r>
              </a:p>
            </p:txBody>
          </p:sp>
        </p:grpSp>
        <p:grpSp>
          <p:nvGrpSpPr>
            <p:cNvPr id="14" name="íSļíḋé"/>
            <p:cNvGrpSpPr/>
            <p:nvPr/>
          </p:nvGrpSpPr>
          <p:grpSpPr>
            <a:xfrm>
              <a:off x="4019013" y="3407069"/>
              <a:ext cx="2225744" cy="1844730"/>
              <a:chOff x="3830001" y="4000656"/>
              <a:chExt cx="2386380" cy="1977868"/>
            </a:xfrm>
          </p:grpSpPr>
          <p:sp>
            <p:nvSpPr>
              <p:cNvPr id="31" name="íṣľîḋé"/>
              <p:cNvSpPr/>
              <p:nvPr/>
            </p:nvSpPr>
            <p:spPr bwMode="auto">
              <a:xfrm>
                <a:off x="3830001" y="4034200"/>
                <a:ext cx="2386380" cy="1944324"/>
              </a:xfrm>
              <a:custGeom>
                <a:avLst/>
                <a:gdLst>
                  <a:gd name="T0" fmla="*/ 0 w 2656"/>
                  <a:gd name="T1" fmla="*/ 156 h 2164"/>
                  <a:gd name="T2" fmla="*/ 0 w 2656"/>
                  <a:gd name="T3" fmla="*/ 402 h 2164"/>
                  <a:gd name="T4" fmla="*/ 1611 w 2656"/>
                  <a:gd name="T5" fmla="*/ 2164 h 2164"/>
                  <a:gd name="T6" fmla="*/ 2656 w 2656"/>
                  <a:gd name="T7" fmla="*/ 1579 h 2164"/>
                  <a:gd name="T8" fmla="*/ 2656 w 2656"/>
                  <a:gd name="T9" fmla="*/ 1191 h 2164"/>
                  <a:gd name="T10" fmla="*/ 728 w 2656"/>
                  <a:gd name="T11" fmla="*/ 0 h 2164"/>
                  <a:gd name="T12" fmla="*/ 0 w 2656"/>
                  <a:gd name="T13" fmla="*/ 156 h 2164"/>
                </a:gdLst>
                <a:ahLst/>
                <a:cxnLst>
                  <a:cxn ang="0">
                    <a:pos x="T0" y="T1"/>
                  </a:cxn>
                  <a:cxn ang="0">
                    <a:pos x="T2" y="T3"/>
                  </a:cxn>
                  <a:cxn ang="0">
                    <a:pos x="T4" y="T5"/>
                  </a:cxn>
                  <a:cxn ang="0">
                    <a:pos x="T6" y="T7"/>
                  </a:cxn>
                  <a:cxn ang="0">
                    <a:pos x="T8" y="T9"/>
                  </a:cxn>
                  <a:cxn ang="0">
                    <a:pos x="T10" y="T11"/>
                  </a:cxn>
                  <a:cxn ang="0">
                    <a:pos x="T12" y="T13"/>
                  </a:cxn>
                </a:cxnLst>
                <a:rect l="0" t="0" r="r" b="b"/>
                <a:pathLst>
                  <a:path w="2656" h="2164">
                    <a:moveTo>
                      <a:pt x="0" y="156"/>
                    </a:moveTo>
                    <a:lnTo>
                      <a:pt x="0" y="402"/>
                    </a:lnTo>
                    <a:lnTo>
                      <a:pt x="1611" y="2164"/>
                    </a:lnTo>
                    <a:lnTo>
                      <a:pt x="2656" y="1579"/>
                    </a:lnTo>
                    <a:lnTo>
                      <a:pt x="2656" y="1191"/>
                    </a:lnTo>
                    <a:lnTo>
                      <a:pt x="728" y="0"/>
                    </a:lnTo>
                    <a:lnTo>
                      <a:pt x="0" y="156"/>
                    </a:lnTo>
                    <a:close/>
                  </a:path>
                </a:pathLst>
              </a:custGeom>
              <a:solidFill>
                <a:srgbClr val="421C5E"/>
              </a:solidFill>
              <a:ln>
                <a:noFill/>
              </a:ln>
            </p:spPr>
            <p:txBody>
              <a:bodyPr anchor="ctr"/>
              <a:lstStyle/>
              <a:p>
                <a:pPr algn="ctr"/>
                <a:endParaRPr>
                  <a:solidFill>
                    <a:schemeClr val="bg1"/>
                  </a:solidFill>
                </a:endParaRPr>
              </a:p>
            </p:txBody>
          </p:sp>
          <p:sp>
            <p:nvSpPr>
              <p:cNvPr id="32" name="iślïde"/>
              <p:cNvSpPr/>
              <p:nvPr/>
            </p:nvSpPr>
            <p:spPr bwMode="auto">
              <a:xfrm>
                <a:off x="3830001" y="4034200"/>
                <a:ext cx="2386380" cy="1531021"/>
              </a:xfrm>
              <a:custGeom>
                <a:avLst/>
                <a:gdLst>
                  <a:gd name="T0" fmla="*/ 0 w 2656"/>
                  <a:gd name="T1" fmla="*/ 156 h 1704"/>
                  <a:gd name="T2" fmla="*/ 728 w 2656"/>
                  <a:gd name="T3" fmla="*/ 0 h 1704"/>
                  <a:gd name="T4" fmla="*/ 2656 w 2656"/>
                  <a:gd name="T5" fmla="*/ 1191 h 1704"/>
                  <a:gd name="T6" fmla="*/ 1611 w 2656"/>
                  <a:gd name="T7" fmla="*/ 1704 h 1704"/>
                  <a:gd name="T8" fmla="*/ 0 w 2656"/>
                  <a:gd name="T9" fmla="*/ 156 h 1704"/>
                </a:gdLst>
                <a:ahLst/>
                <a:cxnLst>
                  <a:cxn ang="0">
                    <a:pos x="T0" y="T1"/>
                  </a:cxn>
                  <a:cxn ang="0">
                    <a:pos x="T2" y="T3"/>
                  </a:cxn>
                  <a:cxn ang="0">
                    <a:pos x="T4" y="T5"/>
                  </a:cxn>
                  <a:cxn ang="0">
                    <a:pos x="T6" y="T7"/>
                  </a:cxn>
                  <a:cxn ang="0">
                    <a:pos x="T8" y="T9"/>
                  </a:cxn>
                </a:cxnLst>
                <a:rect l="0" t="0" r="r" b="b"/>
                <a:pathLst>
                  <a:path w="2656" h="1704">
                    <a:moveTo>
                      <a:pt x="0" y="156"/>
                    </a:moveTo>
                    <a:lnTo>
                      <a:pt x="728" y="0"/>
                    </a:lnTo>
                    <a:lnTo>
                      <a:pt x="2656" y="1191"/>
                    </a:lnTo>
                    <a:lnTo>
                      <a:pt x="1611" y="1704"/>
                    </a:lnTo>
                    <a:lnTo>
                      <a:pt x="0" y="156"/>
                    </a:lnTo>
                    <a:close/>
                  </a:path>
                </a:pathLst>
              </a:custGeom>
              <a:solidFill>
                <a:srgbClr val="512373"/>
              </a:solidFill>
              <a:ln>
                <a:noFill/>
              </a:ln>
            </p:spPr>
            <p:txBody>
              <a:bodyPr anchor="ctr"/>
              <a:lstStyle/>
              <a:p>
                <a:pPr algn="ctr"/>
                <a:endParaRPr>
                  <a:solidFill>
                    <a:schemeClr val="bg1"/>
                  </a:solidFill>
                </a:endParaRPr>
              </a:p>
            </p:txBody>
          </p:sp>
          <p:sp>
            <p:nvSpPr>
              <p:cNvPr id="33" name="ïṡļiḋé"/>
              <p:cNvSpPr txBox="1"/>
              <p:nvPr/>
            </p:nvSpPr>
            <p:spPr>
              <a:xfrm>
                <a:off x="4055433" y="4000656"/>
                <a:ext cx="747976" cy="692978"/>
              </a:xfrm>
              <a:prstGeom prst="rect">
                <a:avLst/>
              </a:prstGeom>
              <a:noFill/>
              <a:scene3d>
                <a:camera prst="isometricOffAxis2Top">
                  <a:rot lat="20483320" lon="3908969" rev="17454816"/>
                </a:camera>
                <a:lightRig rig="threePt" dir="t"/>
              </a:scene3d>
            </p:spPr>
            <p:txBody>
              <a:bodyPr wrap="none">
                <a:normAutofit/>
              </a:bodyPr>
              <a:lstStyle/>
              <a:p>
                <a:r>
                  <a:rPr lang="en-US" sz="3600">
                    <a:solidFill>
                      <a:schemeClr val="bg1"/>
                    </a:solidFill>
                  </a:rPr>
                  <a:t>01</a:t>
                </a:r>
              </a:p>
            </p:txBody>
          </p:sp>
        </p:grpSp>
        <p:grpSp>
          <p:nvGrpSpPr>
            <p:cNvPr id="15" name="îsḻíḑè"/>
            <p:cNvGrpSpPr/>
            <p:nvPr/>
          </p:nvGrpSpPr>
          <p:grpSpPr>
            <a:xfrm>
              <a:off x="4629081" y="3110695"/>
              <a:ext cx="2436083" cy="1325725"/>
              <a:chOff x="4484099" y="3682892"/>
              <a:chExt cx="2611900" cy="1421405"/>
            </a:xfrm>
          </p:grpSpPr>
          <p:sp>
            <p:nvSpPr>
              <p:cNvPr id="28" name="ïṡḻïḑè"/>
              <p:cNvSpPr/>
              <p:nvPr/>
            </p:nvSpPr>
            <p:spPr bwMode="auto">
              <a:xfrm>
                <a:off x="4484099" y="3682892"/>
                <a:ext cx="2611900" cy="1421405"/>
              </a:xfrm>
              <a:custGeom>
                <a:avLst/>
                <a:gdLst>
                  <a:gd name="T0" fmla="*/ 0 w 2907"/>
                  <a:gd name="T1" fmla="*/ 144 h 1582"/>
                  <a:gd name="T2" fmla="*/ 0 w 2907"/>
                  <a:gd name="T3" fmla="*/ 391 h 1582"/>
                  <a:gd name="T4" fmla="*/ 1928 w 2907"/>
                  <a:gd name="T5" fmla="*/ 1582 h 1582"/>
                  <a:gd name="T6" fmla="*/ 2907 w 2907"/>
                  <a:gd name="T7" fmla="*/ 1101 h 1582"/>
                  <a:gd name="T8" fmla="*/ 2907 w 2907"/>
                  <a:gd name="T9" fmla="*/ 767 h 1582"/>
                  <a:gd name="T10" fmla="*/ 807 w 2907"/>
                  <a:gd name="T11" fmla="*/ 0 h 1582"/>
                  <a:gd name="T12" fmla="*/ 0 w 2907"/>
                  <a:gd name="T13" fmla="*/ 144 h 1582"/>
                </a:gdLst>
                <a:ahLst/>
                <a:cxnLst>
                  <a:cxn ang="0">
                    <a:pos x="T0" y="T1"/>
                  </a:cxn>
                  <a:cxn ang="0">
                    <a:pos x="T2" y="T3"/>
                  </a:cxn>
                  <a:cxn ang="0">
                    <a:pos x="T4" y="T5"/>
                  </a:cxn>
                  <a:cxn ang="0">
                    <a:pos x="T6" y="T7"/>
                  </a:cxn>
                  <a:cxn ang="0">
                    <a:pos x="T8" y="T9"/>
                  </a:cxn>
                  <a:cxn ang="0">
                    <a:pos x="T10" y="T11"/>
                  </a:cxn>
                  <a:cxn ang="0">
                    <a:pos x="T12" y="T13"/>
                  </a:cxn>
                </a:cxnLst>
                <a:rect l="0" t="0" r="r" b="b"/>
                <a:pathLst>
                  <a:path w="2907" h="1582">
                    <a:moveTo>
                      <a:pt x="0" y="144"/>
                    </a:moveTo>
                    <a:lnTo>
                      <a:pt x="0" y="391"/>
                    </a:lnTo>
                    <a:lnTo>
                      <a:pt x="1928" y="1582"/>
                    </a:lnTo>
                    <a:lnTo>
                      <a:pt x="2907" y="1101"/>
                    </a:lnTo>
                    <a:lnTo>
                      <a:pt x="2907" y="767"/>
                    </a:lnTo>
                    <a:lnTo>
                      <a:pt x="807" y="0"/>
                    </a:lnTo>
                    <a:lnTo>
                      <a:pt x="0" y="144"/>
                    </a:lnTo>
                    <a:close/>
                  </a:path>
                </a:pathLst>
              </a:custGeom>
              <a:solidFill>
                <a:srgbClr val="512373"/>
              </a:solidFill>
              <a:ln>
                <a:noFill/>
              </a:ln>
            </p:spPr>
            <p:txBody>
              <a:bodyPr anchor="ctr"/>
              <a:lstStyle/>
              <a:p>
                <a:pPr algn="ctr"/>
                <a:endParaRPr>
                  <a:solidFill>
                    <a:schemeClr val="bg1"/>
                  </a:solidFill>
                </a:endParaRPr>
              </a:p>
            </p:txBody>
          </p:sp>
          <p:sp>
            <p:nvSpPr>
              <p:cNvPr id="29" name="îṧḻíḋê"/>
              <p:cNvSpPr/>
              <p:nvPr/>
            </p:nvSpPr>
            <p:spPr bwMode="auto">
              <a:xfrm>
                <a:off x="4484099" y="3682892"/>
                <a:ext cx="2611900" cy="1059316"/>
              </a:xfrm>
              <a:custGeom>
                <a:avLst/>
                <a:gdLst>
                  <a:gd name="T0" fmla="*/ 0 w 2907"/>
                  <a:gd name="T1" fmla="*/ 144 h 1179"/>
                  <a:gd name="T2" fmla="*/ 807 w 2907"/>
                  <a:gd name="T3" fmla="*/ 0 h 1179"/>
                  <a:gd name="T4" fmla="*/ 2907 w 2907"/>
                  <a:gd name="T5" fmla="*/ 767 h 1179"/>
                  <a:gd name="T6" fmla="*/ 1928 w 2907"/>
                  <a:gd name="T7" fmla="*/ 1179 h 1179"/>
                  <a:gd name="T8" fmla="*/ 0 w 2907"/>
                  <a:gd name="T9" fmla="*/ 144 h 1179"/>
                </a:gdLst>
                <a:ahLst/>
                <a:cxnLst>
                  <a:cxn ang="0">
                    <a:pos x="T0" y="T1"/>
                  </a:cxn>
                  <a:cxn ang="0">
                    <a:pos x="T2" y="T3"/>
                  </a:cxn>
                  <a:cxn ang="0">
                    <a:pos x="T4" y="T5"/>
                  </a:cxn>
                  <a:cxn ang="0">
                    <a:pos x="T6" y="T7"/>
                  </a:cxn>
                  <a:cxn ang="0">
                    <a:pos x="T8" y="T9"/>
                  </a:cxn>
                </a:cxnLst>
                <a:rect l="0" t="0" r="r" b="b"/>
                <a:pathLst>
                  <a:path w="2907" h="1179">
                    <a:moveTo>
                      <a:pt x="0" y="144"/>
                    </a:moveTo>
                    <a:lnTo>
                      <a:pt x="807" y="0"/>
                    </a:lnTo>
                    <a:lnTo>
                      <a:pt x="2907" y="767"/>
                    </a:lnTo>
                    <a:lnTo>
                      <a:pt x="1928" y="1179"/>
                    </a:lnTo>
                    <a:lnTo>
                      <a:pt x="0" y="144"/>
                    </a:lnTo>
                    <a:close/>
                  </a:path>
                </a:pathLst>
              </a:custGeom>
              <a:solidFill>
                <a:srgbClr val="7030A0"/>
              </a:solidFill>
              <a:ln>
                <a:noFill/>
              </a:ln>
            </p:spPr>
            <p:txBody>
              <a:bodyPr anchor="ctr"/>
              <a:lstStyle/>
              <a:p>
                <a:pPr algn="ctr"/>
                <a:endParaRPr>
                  <a:solidFill>
                    <a:schemeClr val="bg1"/>
                  </a:solidFill>
                </a:endParaRPr>
              </a:p>
            </p:txBody>
          </p:sp>
          <p:sp>
            <p:nvSpPr>
              <p:cNvPr id="30" name="ïṧļïḋe"/>
              <p:cNvSpPr txBox="1"/>
              <p:nvPr/>
            </p:nvSpPr>
            <p:spPr>
              <a:xfrm>
                <a:off x="5846349" y="4001810"/>
                <a:ext cx="809849" cy="758975"/>
              </a:xfrm>
              <a:prstGeom prst="rect">
                <a:avLst/>
              </a:prstGeom>
              <a:noFill/>
              <a:scene3d>
                <a:camera prst="isometricOffAxis2Top">
                  <a:rot lat="20483320" lon="3908969" rev="17454816"/>
                </a:camera>
                <a:lightRig rig="threePt" dir="t"/>
              </a:scene3d>
            </p:spPr>
            <p:txBody>
              <a:bodyPr wrap="none">
                <a:normAutofit/>
              </a:bodyPr>
              <a:lstStyle/>
              <a:p>
                <a:r>
                  <a:rPr lang="en-US" sz="4000">
                    <a:solidFill>
                      <a:schemeClr val="bg1"/>
                    </a:solidFill>
                  </a:rPr>
                  <a:t>02</a:t>
                </a:r>
              </a:p>
            </p:txBody>
          </p:sp>
        </p:grpSp>
        <p:grpSp>
          <p:nvGrpSpPr>
            <p:cNvPr id="16" name="ïṣļiḓe"/>
            <p:cNvGrpSpPr/>
            <p:nvPr/>
          </p:nvGrpSpPr>
          <p:grpSpPr>
            <a:xfrm>
              <a:off x="5305352" y="2676603"/>
              <a:ext cx="2572678" cy="1076841"/>
              <a:chOff x="5209178" y="3217471"/>
              <a:chExt cx="2758353" cy="1154559"/>
            </a:xfrm>
          </p:grpSpPr>
          <p:sp>
            <p:nvSpPr>
              <p:cNvPr id="25" name="íŝlíďé"/>
              <p:cNvSpPr/>
              <p:nvPr/>
            </p:nvSpPr>
            <p:spPr bwMode="auto">
              <a:xfrm>
                <a:off x="5209178" y="3340568"/>
                <a:ext cx="2758353" cy="1031462"/>
              </a:xfrm>
              <a:custGeom>
                <a:avLst/>
                <a:gdLst>
                  <a:gd name="T0" fmla="*/ 0 w 3070"/>
                  <a:gd name="T1" fmla="*/ 135 h 1148"/>
                  <a:gd name="T2" fmla="*/ 0 w 3070"/>
                  <a:gd name="T3" fmla="*/ 381 h 1148"/>
                  <a:gd name="T4" fmla="*/ 2100 w 3070"/>
                  <a:gd name="T5" fmla="*/ 1148 h 1148"/>
                  <a:gd name="T6" fmla="*/ 3070 w 3070"/>
                  <a:gd name="T7" fmla="*/ 739 h 1148"/>
                  <a:gd name="T8" fmla="*/ 3070 w 3070"/>
                  <a:gd name="T9" fmla="*/ 421 h 1148"/>
                  <a:gd name="T10" fmla="*/ 937 w 3070"/>
                  <a:gd name="T11" fmla="*/ 0 h 1148"/>
                  <a:gd name="T12" fmla="*/ 0 w 3070"/>
                  <a:gd name="T13" fmla="*/ 135 h 1148"/>
                </a:gdLst>
                <a:ahLst/>
                <a:cxnLst>
                  <a:cxn ang="0">
                    <a:pos x="T0" y="T1"/>
                  </a:cxn>
                  <a:cxn ang="0">
                    <a:pos x="T2" y="T3"/>
                  </a:cxn>
                  <a:cxn ang="0">
                    <a:pos x="T4" y="T5"/>
                  </a:cxn>
                  <a:cxn ang="0">
                    <a:pos x="T6" y="T7"/>
                  </a:cxn>
                  <a:cxn ang="0">
                    <a:pos x="T8" y="T9"/>
                  </a:cxn>
                  <a:cxn ang="0">
                    <a:pos x="T10" y="T11"/>
                  </a:cxn>
                  <a:cxn ang="0">
                    <a:pos x="T12" y="T13"/>
                  </a:cxn>
                </a:cxnLst>
                <a:rect l="0" t="0" r="r" b="b"/>
                <a:pathLst>
                  <a:path w="3070" h="1148">
                    <a:moveTo>
                      <a:pt x="0" y="135"/>
                    </a:moveTo>
                    <a:lnTo>
                      <a:pt x="0" y="381"/>
                    </a:lnTo>
                    <a:lnTo>
                      <a:pt x="2100" y="1148"/>
                    </a:lnTo>
                    <a:lnTo>
                      <a:pt x="3070" y="739"/>
                    </a:lnTo>
                    <a:lnTo>
                      <a:pt x="3070" y="421"/>
                    </a:lnTo>
                    <a:lnTo>
                      <a:pt x="937" y="0"/>
                    </a:lnTo>
                    <a:lnTo>
                      <a:pt x="0" y="135"/>
                    </a:lnTo>
                    <a:close/>
                  </a:path>
                </a:pathLst>
              </a:custGeom>
              <a:solidFill>
                <a:srgbClr val="7734AA"/>
              </a:solidFill>
              <a:ln>
                <a:noFill/>
              </a:ln>
            </p:spPr>
            <p:txBody>
              <a:bodyPr anchor="ctr"/>
              <a:lstStyle/>
              <a:p>
                <a:pPr algn="ctr"/>
                <a:endParaRPr>
                  <a:solidFill>
                    <a:schemeClr val="bg1"/>
                  </a:solidFill>
                </a:endParaRPr>
              </a:p>
            </p:txBody>
          </p:sp>
          <p:sp>
            <p:nvSpPr>
              <p:cNvPr id="26" name="išḻiḓe"/>
              <p:cNvSpPr/>
              <p:nvPr/>
            </p:nvSpPr>
            <p:spPr bwMode="auto">
              <a:xfrm>
                <a:off x="5209178" y="3340568"/>
                <a:ext cx="2758353" cy="673865"/>
              </a:xfrm>
              <a:custGeom>
                <a:avLst/>
                <a:gdLst>
                  <a:gd name="T0" fmla="*/ 0 w 3070"/>
                  <a:gd name="T1" fmla="*/ 135 h 750"/>
                  <a:gd name="T2" fmla="*/ 937 w 3070"/>
                  <a:gd name="T3" fmla="*/ 0 h 750"/>
                  <a:gd name="T4" fmla="*/ 3070 w 3070"/>
                  <a:gd name="T5" fmla="*/ 421 h 750"/>
                  <a:gd name="T6" fmla="*/ 2100 w 3070"/>
                  <a:gd name="T7" fmla="*/ 750 h 750"/>
                  <a:gd name="T8" fmla="*/ 0 w 3070"/>
                  <a:gd name="T9" fmla="*/ 135 h 750"/>
                </a:gdLst>
                <a:ahLst/>
                <a:cxnLst>
                  <a:cxn ang="0">
                    <a:pos x="T0" y="T1"/>
                  </a:cxn>
                  <a:cxn ang="0">
                    <a:pos x="T2" y="T3"/>
                  </a:cxn>
                  <a:cxn ang="0">
                    <a:pos x="T4" y="T5"/>
                  </a:cxn>
                  <a:cxn ang="0">
                    <a:pos x="T6" y="T7"/>
                  </a:cxn>
                  <a:cxn ang="0">
                    <a:pos x="T8" y="T9"/>
                  </a:cxn>
                </a:cxnLst>
                <a:rect l="0" t="0" r="r" b="b"/>
                <a:pathLst>
                  <a:path w="3070" h="750">
                    <a:moveTo>
                      <a:pt x="0" y="135"/>
                    </a:moveTo>
                    <a:lnTo>
                      <a:pt x="937" y="0"/>
                    </a:lnTo>
                    <a:lnTo>
                      <a:pt x="3070" y="421"/>
                    </a:lnTo>
                    <a:lnTo>
                      <a:pt x="2100" y="750"/>
                    </a:lnTo>
                    <a:lnTo>
                      <a:pt x="0" y="135"/>
                    </a:lnTo>
                    <a:close/>
                  </a:path>
                </a:pathLst>
              </a:custGeom>
              <a:solidFill>
                <a:srgbClr val="B07BD7"/>
              </a:solidFill>
              <a:ln>
                <a:noFill/>
              </a:ln>
            </p:spPr>
            <p:txBody>
              <a:bodyPr anchor="ctr"/>
              <a:lstStyle/>
              <a:p>
                <a:pPr algn="ctr"/>
                <a:endParaRPr>
                  <a:solidFill>
                    <a:schemeClr val="bg1"/>
                  </a:solidFill>
                </a:endParaRPr>
              </a:p>
            </p:txBody>
          </p:sp>
          <p:sp>
            <p:nvSpPr>
              <p:cNvPr id="27" name="íŝḻîdè"/>
              <p:cNvSpPr txBox="1"/>
              <p:nvPr/>
            </p:nvSpPr>
            <p:spPr>
              <a:xfrm>
                <a:off x="5732014" y="3217471"/>
                <a:ext cx="686103" cy="626980"/>
              </a:xfrm>
              <a:prstGeom prst="rect">
                <a:avLst/>
              </a:prstGeom>
              <a:noFill/>
              <a:scene3d>
                <a:camera prst="isometricOffAxis2Top">
                  <a:rot lat="19816388" lon="3980991" rev="17451439"/>
                </a:camera>
                <a:lightRig rig="threePt" dir="t"/>
              </a:scene3d>
            </p:spPr>
            <p:txBody>
              <a:bodyPr wrap="none">
                <a:normAutofit/>
              </a:bodyPr>
              <a:lstStyle/>
              <a:p>
                <a:r>
                  <a:rPr lang="en-US" sz="3200">
                    <a:solidFill>
                      <a:schemeClr val="bg1"/>
                    </a:solidFill>
                  </a:rPr>
                  <a:t>03</a:t>
                </a:r>
              </a:p>
            </p:txBody>
          </p:sp>
        </p:grpSp>
        <p:grpSp>
          <p:nvGrpSpPr>
            <p:cNvPr id="17" name="îşḻíďe"/>
            <p:cNvGrpSpPr/>
            <p:nvPr/>
          </p:nvGrpSpPr>
          <p:grpSpPr>
            <a:xfrm>
              <a:off x="6090563" y="2388048"/>
              <a:ext cx="2560945" cy="775217"/>
              <a:chOff x="6051059" y="2908090"/>
              <a:chExt cx="2745774" cy="831166"/>
            </a:xfrm>
          </p:grpSpPr>
          <p:sp>
            <p:nvSpPr>
              <p:cNvPr id="22" name="íṥ1idè"/>
              <p:cNvSpPr/>
              <p:nvPr/>
            </p:nvSpPr>
            <p:spPr bwMode="auto">
              <a:xfrm>
                <a:off x="6051059" y="3042031"/>
                <a:ext cx="2745774" cy="697225"/>
              </a:xfrm>
              <a:custGeom>
                <a:avLst/>
                <a:gdLst>
                  <a:gd name="T0" fmla="*/ 0 w 3056"/>
                  <a:gd name="T1" fmla="*/ 108 h 776"/>
                  <a:gd name="T2" fmla="*/ 0 w 3056"/>
                  <a:gd name="T3" fmla="*/ 355 h 776"/>
                  <a:gd name="T4" fmla="*/ 2133 w 3056"/>
                  <a:gd name="T5" fmla="*/ 776 h 776"/>
                  <a:gd name="T6" fmla="*/ 3056 w 3056"/>
                  <a:gd name="T7" fmla="*/ 466 h 776"/>
                  <a:gd name="T8" fmla="*/ 3056 w 3056"/>
                  <a:gd name="T9" fmla="*/ 187 h 776"/>
                  <a:gd name="T10" fmla="*/ 1050 w 3056"/>
                  <a:gd name="T11" fmla="*/ 0 h 776"/>
                  <a:gd name="T12" fmla="*/ 0 w 3056"/>
                  <a:gd name="T13" fmla="*/ 108 h 776"/>
                </a:gdLst>
                <a:ahLst/>
                <a:cxnLst>
                  <a:cxn ang="0">
                    <a:pos x="T0" y="T1"/>
                  </a:cxn>
                  <a:cxn ang="0">
                    <a:pos x="T2" y="T3"/>
                  </a:cxn>
                  <a:cxn ang="0">
                    <a:pos x="T4" y="T5"/>
                  </a:cxn>
                  <a:cxn ang="0">
                    <a:pos x="T6" y="T7"/>
                  </a:cxn>
                  <a:cxn ang="0">
                    <a:pos x="T8" y="T9"/>
                  </a:cxn>
                  <a:cxn ang="0">
                    <a:pos x="T10" y="T11"/>
                  </a:cxn>
                  <a:cxn ang="0">
                    <a:pos x="T12" y="T13"/>
                  </a:cxn>
                </a:cxnLst>
                <a:rect l="0" t="0" r="r" b="b"/>
                <a:pathLst>
                  <a:path w="3056" h="776">
                    <a:moveTo>
                      <a:pt x="0" y="108"/>
                    </a:moveTo>
                    <a:lnTo>
                      <a:pt x="0" y="355"/>
                    </a:lnTo>
                    <a:lnTo>
                      <a:pt x="2133" y="776"/>
                    </a:lnTo>
                    <a:lnTo>
                      <a:pt x="3056" y="466"/>
                    </a:lnTo>
                    <a:lnTo>
                      <a:pt x="3056" y="187"/>
                    </a:lnTo>
                    <a:lnTo>
                      <a:pt x="1050" y="0"/>
                    </a:lnTo>
                    <a:lnTo>
                      <a:pt x="0" y="108"/>
                    </a:lnTo>
                    <a:close/>
                  </a:path>
                </a:pathLst>
              </a:custGeom>
              <a:solidFill>
                <a:srgbClr val="9752CA"/>
              </a:solidFill>
              <a:ln>
                <a:noFill/>
              </a:ln>
            </p:spPr>
            <p:txBody>
              <a:bodyPr anchor="ctr"/>
              <a:lstStyle/>
              <a:p>
                <a:pPr algn="ctr"/>
                <a:endParaRPr>
                  <a:solidFill>
                    <a:schemeClr val="bg1"/>
                  </a:solidFill>
                </a:endParaRPr>
              </a:p>
            </p:txBody>
          </p:sp>
          <p:sp>
            <p:nvSpPr>
              <p:cNvPr id="23" name="ïṣḻíďè"/>
              <p:cNvSpPr/>
              <p:nvPr/>
            </p:nvSpPr>
            <p:spPr bwMode="auto">
              <a:xfrm>
                <a:off x="6051059" y="3042031"/>
                <a:ext cx="2745774" cy="367481"/>
              </a:xfrm>
              <a:custGeom>
                <a:avLst/>
                <a:gdLst>
                  <a:gd name="T0" fmla="*/ 0 w 3056"/>
                  <a:gd name="T1" fmla="*/ 108 h 409"/>
                  <a:gd name="T2" fmla="*/ 1050 w 3056"/>
                  <a:gd name="T3" fmla="*/ 0 h 409"/>
                  <a:gd name="T4" fmla="*/ 3056 w 3056"/>
                  <a:gd name="T5" fmla="*/ 187 h 409"/>
                  <a:gd name="T6" fmla="*/ 2133 w 3056"/>
                  <a:gd name="T7" fmla="*/ 409 h 409"/>
                  <a:gd name="T8" fmla="*/ 0 w 3056"/>
                  <a:gd name="T9" fmla="*/ 108 h 409"/>
                </a:gdLst>
                <a:ahLst/>
                <a:cxnLst>
                  <a:cxn ang="0">
                    <a:pos x="T0" y="T1"/>
                  </a:cxn>
                  <a:cxn ang="0">
                    <a:pos x="T2" y="T3"/>
                  </a:cxn>
                  <a:cxn ang="0">
                    <a:pos x="T4" y="T5"/>
                  </a:cxn>
                  <a:cxn ang="0">
                    <a:pos x="T6" y="T7"/>
                  </a:cxn>
                  <a:cxn ang="0">
                    <a:pos x="T8" y="T9"/>
                  </a:cxn>
                </a:cxnLst>
                <a:rect l="0" t="0" r="r" b="b"/>
                <a:pathLst>
                  <a:path w="3056" h="409">
                    <a:moveTo>
                      <a:pt x="0" y="108"/>
                    </a:moveTo>
                    <a:lnTo>
                      <a:pt x="1050" y="0"/>
                    </a:lnTo>
                    <a:lnTo>
                      <a:pt x="3056" y="187"/>
                    </a:lnTo>
                    <a:lnTo>
                      <a:pt x="2133" y="409"/>
                    </a:lnTo>
                    <a:lnTo>
                      <a:pt x="0" y="108"/>
                    </a:lnTo>
                    <a:close/>
                  </a:path>
                </a:pathLst>
              </a:custGeom>
              <a:solidFill>
                <a:srgbClr val="BA8CDC"/>
              </a:solidFill>
              <a:ln>
                <a:noFill/>
              </a:ln>
            </p:spPr>
            <p:txBody>
              <a:bodyPr anchor="ctr"/>
              <a:lstStyle/>
              <a:p>
                <a:pPr algn="ctr"/>
                <a:endParaRPr>
                  <a:solidFill>
                    <a:schemeClr val="bg1"/>
                  </a:solidFill>
                </a:endParaRPr>
              </a:p>
            </p:txBody>
          </p:sp>
          <p:sp>
            <p:nvSpPr>
              <p:cNvPr id="24" name="í$1íḑé"/>
              <p:cNvSpPr txBox="1"/>
              <p:nvPr/>
            </p:nvSpPr>
            <p:spPr>
              <a:xfrm>
                <a:off x="7533727" y="2908090"/>
                <a:ext cx="747976" cy="692978"/>
              </a:xfrm>
              <a:prstGeom prst="rect">
                <a:avLst/>
              </a:prstGeom>
              <a:noFill/>
              <a:scene3d>
                <a:camera prst="isometricOffAxis2Top">
                  <a:rot lat="18774419" lon="4283279" rev="17236554"/>
                </a:camera>
                <a:lightRig rig="threePt" dir="t"/>
              </a:scene3d>
            </p:spPr>
            <p:txBody>
              <a:bodyPr wrap="none">
                <a:normAutofit/>
              </a:bodyPr>
              <a:lstStyle/>
              <a:p>
                <a:r>
                  <a:rPr lang="en-US" sz="3600">
                    <a:solidFill>
                      <a:schemeClr val="bg1"/>
                    </a:solidFill>
                  </a:rPr>
                  <a:t>04</a:t>
                </a:r>
              </a:p>
            </p:txBody>
          </p:sp>
        </p:grpSp>
        <p:sp>
          <p:nvSpPr>
            <p:cNvPr id="18" name="íśľíḓé"/>
            <p:cNvSpPr>
              <a:spLocks noChangeAspect="1"/>
            </p:cNvSpPr>
            <p:nvPr/>
          </p:nvSpPr>
          <p:spPr bwMode="auto">
            <a:xfrm>
              <a:off x="7442117" y="4792411"/>
              <a:ext cx="441671" cy="443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adFill flip="none" rotWithShape="1">
              <a:gsLst>
                <a:gs pos="60000">
                  <a:srgbClr val="7734AA"/>
                </a:gs>
                <a:gs pos="33000">
                  <a:srgbClr val="9752CA"/>
                </a:gs>
                <a:gs pos="83000">
                  <a:srgbClr val="7030A0"/>
                </a:gs>
                <a:gs pos="10000">
                  <a:srgbClr val="BA8CDC"/>
                </a:gs>
                <a:gs pos="100000">
                  <a:srgbClr val="421C5E"/>
                </a:gs>
              </a:gsLst>
              <a:path path="circle">
                <a:fillToRect t="100000" r="100000"/>
              </a:path>
              <a:tileRect l="-100000" b="-100000"/>
            </a:gradFill>
            <a:ln>
              <a:noFill/>
            </a:ln>
            <a:effectLst/>
          </p:spPr>
          <p:txBody>
            <a:bodyPr anchor="ctr"/>
            <a:lstStyle/>
            <a:p>
              <a:pPr algn="ctr"/>
              <a:endParaRPr>
                <a:solidFill>
                  <a:schemeClr val="bg1"/>
                </a:solidFill>
              </a:endParaRPr>
            </a:p>
          </p:txBody>
        </p:sp>
        <p:sp>
          <p:nvSpPr>
            <p:cNvPr id="19" name="íṩḻïdé"/>
            <p:cNvSpPr/>
            <p:nvPr/>
          </p:nvSpPr>
          <p:spPr bwMode="auto">
            <a:xfrm>
              <a:off x="2667823" y="3020569"/>
              <a:ext cx="385173" cy="439946"/>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gradFill flip="none" rotWithShape="1">
              <a:gsLst>
                <a:gs pos="60000">
                  <a:srgbClr val="7734AA"/>
                </a:gs>
                <a:gs pos="33000">
                  <a:srgbClr val="9752CA"/>
                </a:gs>
                <a:gs pos="83000">
                  <a:srgbClr val="7030A0"/>
                </a:gs>
                <a:gs pos="10000">
                  <a:srgbClr val="BA8CDC"/>
                </a:gs>
                <a:gs pos="100000">
                  <a:srgbClr val="421C5E"/>
                </a:gs>
              </a:gsLst>
              <a:path path="circle">
                <a:fillToRect t="100000" r="100000"/>
              </a:path>
              <a:tileRect l="-100000" b="-100000"/>
            </a:gradFill>
            <a:ln>
              <a:noFill/>
            </a:ln>
          </p:spPr>
          <p:txBody>
            <a:bodyPr anchor="ctr"/>
            <a:lstStyle/>
            <a:p>
              <a:pPr algn="ctr"/>
              <a:endParaRPr>
                <a:solidFill>
                  <a:schemeClr val="bg1"/>
                </a:solidFill>
              </a:endParaRPr>
            </a:p>
          </p:txBody>
        </p:sp>
        <p:sp>
          <p:nvSpPr>
            <p:cNvPr id="20" name="iṡḷíḋé"/>
            <p:cNvSpPr>
              <a:spLocks noChangeAspect="1"/>
            </p:cNvSpPr>
            <p:nvPr/>
          </p:nvSpPr>
          <p:spPr bwMode="auto">
            <a:xfrm>
              <a:off x="9188777" y="3799860"/>
              <a:ext cx="412292" cy="4076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adFill flip="none" rotWithShape="1">
              <a:gsLst>
                <a:gs pos="60000">
                  <a:srgbClr val="7734AA"/>
                </a:gs>
                <a:gs pos="33000">
                  <a:srgbClr val="9752CA"/>
                </a:gs>
                <a:gs pos="83000">
                  <a:srgbClr val="7030A0"/>
                </a:gs>
                <a:gs pos="10000">
                  <a:srgbClr val="BA8CDC"/>
                </a:gs>
                <a:gs pos="100000">
                  <a:srgbClr val="421C5E"/>
                </a:gs>
              </a:gsLst>
              <a:path path="circle">
                <a:fillToRect t="100000" r="100000"/>
              </a:path>
              <a:tileRect l="-100000" b="-100000"/>
            </a:gradFill>
            <a:ln>
              <a:noFill/>
            </a:ln>
            <a:effectLst/>
          </p:spPr>
          <p:txBody>
            <a:bodyPr anchor="ctr"/>
            <a:lstStyle/>
            <a:p>
              <a:pPr algn="ctr"/>
              <a:endParaRPr>
                <a:solidFill>
                  <a:schemeClr val="bg1"/>
                </a:solidFill>
              </a:endParaRPr>
            </a:p>
          </p:txBody>
        </p:sp>
        <p:cxnSp>
          <p:nvCxnSpPr>
            <p:cNvPr id="21" name="Straight Connector 40"/>
            <p:cNvCxnSpPr/>
            <p:nvPr/>
          </p:nvCxnSpPr>
          <p:spPr>
            <a:xfrm>
              <a:off x="6526883" y="5002122"/>
              <a:ext cx="645427"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研究课题</a:t>
            </a:r>
          </a:p>
        </p:txBody>
      </p:sp>
      <p:sp>
        <p:nvSpPr>
          <p:cNvPr id="43" name="矩形 42"/>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2407440" y="647700"/>
            <a:ext cx="7304095" cy="5905500"/>
          </a:xfrm>
          <a:prstGeom prst="rect">
            <a:avLst/>
          </a:prstGeom>
        </p:spPr>
      </p:pic>
      <p:sp>
        <p:nvSpPr>
          <p:cNvPr id="4" name="矩形 3"/>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研究课题</a:t>
            </a:r>
          </a:p>
        </p:txBody>
      </p:sp>
      <p:grpSp>
        <p:nvGrpSpPr>
          <p:cNvPr id="5" name="组合 4"/>
          <p:cNvGrpSpPr/>
          <p:nvPr/>
        </p:nvGrpSpPr>
        <p:grpSpPr>
          <a:xfrm>
            <a:off x="8876548" y="4687888"/>
            <a:ext cx="2648702" cy="1365719"/>
            <a:chOff x="837448" y="3602038"/>
            <a:chExt cx="2648702" cy="1365719"/>
          </a:xfrm>
        </p:grpSpPr>
        <p:sp>
          <p:nvSpPr>
            <p:cNvPr id="6" name="文本框 5"/>
            <p:cNvSpPr txBox="1"/>
            <p:nvPr/>
          </p:nvSpPr>
          <p:spPr>
            <a:xfrm>
              <a:off x="837448" y="3602038"/>
              <a:ext cx="2175166" cy="507831"/>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37448" y="4044427"/>
              <a:ext cx="26487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9" name="组合 8"/>
          <p:cNvGrpSpPr/>
          <p:nvPr/>
        </p:nvGrpSpPr>
        <p:grpSpPr>
          <a:xfrm>
            <a:off x="704850" y="1792288"/>
            <a:ext cx="2648702" cy="1365719"/>
            <a:chOff x="837448" y="3602038"/>
            <a:chExt cx="2648702" cy="1365719"/>
          </a:xfrm>
        </p:grpSpPr>
        <p:sp>
          <p:nvSpPr>
            <p:cNvPr id="10" name="文本框 9"/>
            <p:cNvSpPr txBox="1"/>
            <p:nvPr/>
          </p:nvSpPr>
          <p:spPr>
            <a:xfrm>
              <a:off x="1310984" y="3602038"/>
              <a:ext cx="2175166" cy="458908"/>
            </a:xfrm>
            <a:prstGeom prst="rect">
              <a:avLst/>
            </a:prstGeom>
            <a:noFill/>
          </p:spPr>
          <p:txBody>
            <a:bodyPr wrap="square" rtlCol="0">
              <a:spAutoFit/>
            </a:bodyPr>
            <a:lstStyle/>
            <a:p>
              <a:pPr algn="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37448" y="4044427"/>
              <a:ext cx="2648702" cy="923330"/>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12" name="组合 11"/>
          <p:cNvGrpSpPr/>
          <p:nvPr/>
        </p:nvGrpSpPr>
        <p:grpSpPr>
          <a:xfrm>
            <a:off x="8876548" y="3240088"/>
            <a:ext cx="2648702" cy="1365719"/>
            <a:chOff x="837448" y="3602038"/>
            <a:chExt cx="2648702" cy="1365719"/>
          </a:xfrm>
        </p:grpSpPr>
        <p:sp>
          <p:nvSpPr>
            <p:cNvPr id="13" name="文本框 12"/>
            <p:cNvSpPr txBox="1"/>
            <p:nvPr/>
          </p:nvSpPr>
          <p:spPr>
            <a:xfrm>
              <a:off x="837448" y="3602038"/>
              <a:ext cx="2175166" cy="507831"/>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37448" y="4044427"/>
              <a:ext cx="26487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15" name="组合 14"/>
          <p:cNvGrpSpPr/>
          <p:nvPr/>
        </p:nvGrpSpPr>
        <p:grpSpPr>
          <a:xfrm>
            <a:off x="8876548" y="1792288"/>
            <a:ext cx="2648702" cy="1365719"/>
            <a:chOff x="837448" y="3602038"/>
            <a:chExt cx="2648702" cy="1365719"/>
          </a:xfrm>
        </p:grpSpPr>
        <p:sp>
          <p:nvSpPr>
            <p:cNvPr id="16" name="文本框 15"/>
            <p:cNvSpPr txBox="1"/>
            <p:nvPr/>
          </p:nvSpPr>
          <p:spPr>
            <a:xfrm>
              <a:off x="837448" y="3602038"/>
              <a:ext cx="2175166" cy="507831"/>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标题文本预设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37448" y="4044427"/>
              <a:ext cx="26487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sp>
        <p:nvSpPr>
          <p:cNvPr id="18" name="矩形 17"/>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a:stretch>
            <a:fillRect/>
          </a:stretch>
        </p:blipFill>
        <p:spPr>
          <a:xfrm>
            <a:off x="291662" y="-60935"/>
            <a:ext cx="5539226" cy="6906845"/>
          </a:xfrm>
          <a:prstGeom prst="rect">
            <a:avLst/>
          </a:prstGeom>
        </p:spPr>
      </p:pic>
      <p:sp>
        <p:nvSpPr>
          <p:cNvPr id="2" name="矩形 1"/>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研究课题</a:t>
            </a:r>
          </a:p>
        </p:txBody>
      </p:sp>
      <p:pic>
        <p:nvPicPr>
          <p:cNvPr id="5" name="图片 4"/>
          <p:cNvPicPr>
            <a:picLocks noChangeAspect="1"/>
          </p:cNvPicPr>
          <p:nvPr/>
        </p:nvPicPr>
        <p:blipFill rotWithShape="1">
          <a:blip r:embed="rId3"/>
          <a:srcRect/>
          <a:stretch>
            <a:fillRect/>
          </a:stretch>
        </p:blipFill>
        <p:spPr>
          <a:xfrm>
            <a:off x="6211888" y="-48845"/>
            <a:ext cx="5539226" cy="6906845"/>
          </a:xfrm>
          <a:prstGeom prst="rect">
            <a:avLst/>
          </a:prstGeom>
        </p:spPr>
      </p:pic>
      <p:grpSp>
        <p:nvGrpSpPr>
          <p:cNvPr id="6" name="组合 5"/>
          <p:cNvGrpSpPr/>
          <p:nvPr/>
        </p:nvGrpSpPr>
        <p:grpSpPr>
          <a:xfrm>
            <a:off x="1442025" y="3000528"/>
            <a:ext cx="3238500" cy="1088720"/>
            <a:chOff x="837448" y="3602038"/>
            <a:chExt cx="3238500" cy="1088720"/>
          </a:xfrm>
        </p:grpSpPr>
        <p:sp>
          <p:nvSpPr>
            <p:cNvPr id="7" name="文本框 6"/>
            <p:cNvSpPr txBox="1"/>
            <p:nvPr/>
          </p:nvSpPr>
          <p:spPr>
            <a:xfrm>
              <a:off x="1369115" y="3602038"/>
              <a:ext cx="2175166" cy="458908"/>
            </a:xfrm>
            <a:prstGeom prst="rect">
              <a:avLst/>
            </a:prstGeom>
            <a:noFill/>
          </p:spPr>
          <p:txBody>
            <a:bodyPr wrap="square" rtlCol="0">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标题文本预设</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7448" y="4044427"/>
              <a:ext cx="3238500"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9" name="组合 8"/>
          <p:cNvGrpSpPr/>
          <p:nvPr/>
        </p:nvGrpSpPr>
        <p:grpSpPr>
          <a:xfrm>
            <a:off x="7362251" y="3000528"/>
            <a:ext cx="3238500" cy="1088720"/>
            <a:chOff x="837448" y="3602038"/>
            <a:chExt cx="3238500" cy="1088720"/>
          </a:xfrm>
        </p:grpSpPr>
        <p:sp>
          <p:nvSpPr>
            <p:cNvPr id="10" name="文本框 9"/>
            <p:cNvSpPr txBox="1"/>
            <p:nvPr/>
          </p:nvSpPr>
          <p:spPr>
            <a:xfrm>
              <a:off x="1369115" y="3602038"/>
              <a:ext cx="2175166" cy="458908"/>
            </a:xfrm>
            <a:prstGeom prst="rect">
              <a:avLst/>
            </a:prstGeom>
            <a:noFill/>
          </p:spPr>
          <p:txBody>
            <a:bodyPr wrap="square" rtlCol="0">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标题文本预设</a:t>
              </a:r>
              <a:endParaRPr lang="zh-CN" altLang="en-US"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37448" y="4044427"/>
              <a:ext cx="3238500"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sp>
        <p:nvSpPr>
          <p:cNvPr id="12" name="矩形 11"/>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294967" y="176982"/>
            <a:ext cx="2743200" cy="895535"/>
          </a:xfrm>
          <a:prstGeom prst="rect">
            <a:avLst/>
          </a:prstGeom>
        </p:spPr>
      </p:pic>
      <p:pic>
        <p:nvPicPr>
          <p:cNvPr id="24" name="图片 23"/>
          <p:cNvPicPr>
            <a:picLocks noChangeAspect="1"/>
          </p:cNvPicPr>
          <p:nvPr/>
        </p:nvPicPr>
        <p:blipFill>
          <a:blip r:embed="rId4"/>
          <a:srcRect/>
          <a:stretch>
            <a:fillRect/>
          </a:stretch>
        </p:blipFill>
        <p:spPr>
          <a:xfrm>
            <a:off x="0" y="501446"/>
            <a:ext cx="12192000" cy="3451122"/>
          </a:xfrm>
          <a:custGeom>
            <a:avLst/>
            <a:gdLst>
              <a:gd name="connsiteX0" fmla="*/ 12192000 w 12192000"/>
              <a:gd name="connsiteY0" fmla="*/ 0 h 3952571"/>
              <a:gd name="connsiteX1" fmla="*/ 12192000 w 12192000"/>
              <a:gd name="connsiteY1" fmla="*/ 2964428 h 3952571"/>
              <a:gd name="connsiteX2" fmla="*/ 0 w 12192000"/>
              <a:gd name="connsiteY2" fmla="*/ 3952571 h 3952571"/>
              <a:gd name="connsiteX3" fmla="*/ 0 w 12192000"/>
              <a:gd name="connsiteY3" fmla="*/ 988143 h 3952571"/>
            </a:gdLst>
            <a:ahLst/>
            <a:cxnLst>
              <a:cxn ang="0">
                <a:pos x="connsiteX0" y="connsiteY0"/>
              </a:cxn>
              <a:cxn ang="0">
                <a:pos x="connsiteX1" y="connsiteY1"/>
              </a:cxn>
              <a:cxn ang="0">
                <a:pos x="connsiteX2" y="connsiteY2"/>
              </a:cxn>
              <a:cxn ang="0">
                <a:pos x="connsiteX3" y="connsiteY3"/>
              </a:cxn>
            </a:cxnLst>
            <a:rect l="l" t="t" r="r" b="b"/>
            <a:pathLst>
              <a:path w="12192000" h="3952571">
                <a:moveTo>
                  <a:pt x="12192000" y="0"/>
                </a:moveTo>
                <a:lnTo>
                  <a:pt x="12192000" y="2964428"/>
                </a:lnTo>
                <a:lnTo>
                  <a:pt x="0" y="3952571"/>
                </a:lnTo>
                <a:lnTo>
                  <a:pt x="0" y="988143"/>
                </a:lnTo>
                <a:close/>
              </a:path>
            </a:pathLst>
          </a:cu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185" y="4909369"/>
            <a:ext cx="4990617" cy="1756901"/>
          </a:xfrm>
          <a:prstGeom prst="rect">
            <a:avLst/>
          </a:prstGeom>
        </p:spPr>
      </p:pic>
      <p:grpSp>
        <p:nvGrpSpPr>
          <p:cNvPr id="32" name="组合 31"/>
          <p:cNvGrpSpPr/>
          <p:nvPr/>
        </p:nvGrpSpPr>
        <p:grpSpPr>
          <a:xfrm>
            <a:off x="-914400" y="1209728"/>
            <a:ext cx="13106400" cy="4896463"/>
            <a:chOff x="-914400" y="1209728"/>
            <a:chExt cx="13106400" cy="4896463"/>
          </a:xfrm>
        </p:grpSpPr>
        <p:sp>
          <p:nvSpPr>
            <p:cNvPr id="29" name="平行四边形 28"/>
            <p:cNvSpPr/>
            <p:nvPr/>
          </p:nvSpPr>
          <p:spPr>
            <a:xfrm rot="16200000">
              <a:off x="3719512" y="-2366297"/>
              <a:ext cx="4752976" cy="12192000"/>
            </a:xfrm>
            <a:prstGeom prst="parallelogram">
              <a:avLst>
                <a:gd name="adj" fmla="val 45667"/>
              </a:avLst>
            </a:prstGeom>
            <a:solidFill>
              <a:srgbClr val="4A2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a:blip r:embed="rId6">
              <a:lum bright="70000" contrast="-70000"/>
              <a:extLst>
                <a:ext uri="{28A0092B-C50C-407E-A947-70E740481C1C}">
                  <a14:useLocalDpi xmlns:a14="http://schemas.microsoft.com/office/drawing/2010/main" val="0"/>
                </a:ext>
              </a:extLst>
            </a:blip>
            <a:srcRect/>
            <a:stretch>
              <a:fillRect/>
            </a:stretch>
          </p:blipFill>
          <p:spPr>
            <a:xfrm>
              <a:off x="-914400" y="1209728"/>
              <a:ext cx="6495436" cy="3738817"/>
            </a:xfrm>
            <a:custGeom>
              <a:avLst/>
              <a:gdLst>
                <a:gd name="connsiteX0" fmla="*/ 0 w 6495436"/>
                <a:gd name="connsiteY0" fmla="*/ 0 h 3738817"/>
                <a:gd name="connsiteX1" fmla="*/ 6495436 w 6495436"/>
                <a:gd name="connsiteY1" fmla="*/ 1156383 h 3738817"/>
                <a:gd name="connsiteX2" fmla="*/ 6495436 w 6495436"/>
                <a:gd name="connsiteY2" fmla="*/ 3738817 h 3738817"/>
                <a:gd name="connsiteX3" fmla="*/ 0 w 6495436"/>
                <a:gd name="connsiteY3" fmla="*/ 2582434 h 3738817"/>
              </a:gdLst>
              <a:ahLst/>
              <a:cxnLst>
                <a:cxn ang="0">
                  <a:pos x="connsiteX0" y="connsiteY0"/>
                </a:cxn>
                <a:cxn ang="0">
                  <a:pos x="connsiteX1" y="connsiteY1"/>
                </a:cxn>
                <a:cxn ang="0">
                  <a:pos x="connsiteX2" y="connsiteY2"/>
                </a:cxn>
                <a:cxn ang="0">
                  <a:pos x="connsiteX3" y="connsiteY3"/>
                </a:cxn>
              </a:cxnLst>
              <a:rect l="l" t="t" r="r" b="b"/>
              <a:pathLst>
                <a:path w="6495436" h="3738817">
                  <a:moveTo>
                    <a:pt x="0" y="0"/>
                  </a:moveTo>
                  <a:lnTo>
                    <a:pt x="6495436" y="1156383"/>
                  </a:lnTo>
                  <a:lnTo>
                    <a:pt x="6495436" y="3738817"/>
                  </a:lnTo>
                  <a:lnTo>
                    <a:pt x="0" y="2582434"/>
                  </a:lnTo>
                  <a:close/>
                </a:path>
              </a:pathLst>
            </a:custGeom>
          </p:spPr>
        </p:pic>
        <p:pic>
          <p:nvPicPr>
            <p:cNvPr id="31" name="图片 30"/>
            <p:cNvPicPr>
              <a:picLocks noChangeAspect="1"/>
            </p:cNvPicPr>
            <p:nvPr/>
          </p:nvPicPr>
          <p:blipFill>
            <a:blip r:embed="rId6">
              <a:lum bright="70000" contrast="-70000"/>
              <a:extLst>
                <a:ext uri="{28A0092B-C50C-407E-A947-70E740481C1C}">
                  <a14:useLocalDpi xmlns:a14="http://schemas.microsoft.com/office/drawing/2010/main" val="0"/>
                </a:ext>
              </a:extLst>
            </a:blip>
            <a:srcRect/>
            <a:stretch>
              <a:fillRect/>
            </a:stretch>
          </p:blipFill>
          <p:spPr>
            <a:xfrm flipH="1" flipV="1">
              <a:off x="5696564" y="2366861"/>
              <a:ext cx="6495436" cy="3738817"/>
            </a:xfrm>
            <a:custGeom>
              <a:avLst/>
              <a:gdLst>
                <a:gd name="connsiteX0" fmla="*/ 0 w 6495436"/>
                <a:gd name="connsiteY0" fmla="*/ 0 h 3738817"/>
                <a:gd name="connsiteX1" fmla="*/ 6495436 w 6495436"/>
                <a:gd name="connsiteY1" fmla="*/ 1156383 h 3738817"/>
                <a:gd name="connsiteX2" fmla="*/ 6495436 w 6495436"/>
                <a:gd name="connsiteY2" fmla="*/ 3738817 h 3738817"/>
                <a:gd name="connsiteX3" fmla="*/ 0 w 6495436"/>
                <a:gd name="connsiteY3" fmla="*/ 2582434 h 3738817"/>
              </a:gdLst>
              <a:ahLst/>
              <a:cxnLst>
                <a:cxn ang="0">
                  <a:pos x="connsiteX0" y="connsiteY0"/>
                </a:cxn>
                <a:cxn ang="0">
                  <a:pos x="connsiteX1" y="connsiteY1"/>
                </a:cxn>
                <a:cxn ang="0">
                  <a:pos x="connsiteX2" y="connsiteY2"/>
                </a:cxn>
                <a:cxn ang="0">
                  <a:pos x="connsiteX3" y="connsiteY3"/>
                </a:cxn>
              </a:cxnLst>
              <a:rect l="l" t="t" r="r" b="b"/>
              <a:pathLst>
                <a:path w="6495436" h="3738817">
                  <a:moveTo>
                    <a:pt x="0" y="0"/>
                  </a:moveTo>
                  <a:lnTo>
                    <a:pt x="6495436" y="1156383"/>
                  </a:lnTo>
                  <a:lnTo>
                    <a:pt x="6495436" y="3738817"/>
                  </a:lnTo>
                  <a:lnTo>
                    <a:pt x="0" y="2582434"/>
                  </a:lnTo>
                  <a:close/>
                </a:path>
              </a:pathLst>
            </a:custGeom>
          </p:spPr>
        </p:pic>
      </p:grpSp>
      <p:pic>
        <p:nvPicPr>
          <p:cNvPr id="19" name="图片 18"/>
          <p:cNvPicPr>
            <a:picLocks noChangeAspect="1"/>
          </p:cNvPicPr>
          <p:nvPr/>
        </p:nvPicPr>
        <p:blipFill rotWithShape="1">
          <a:blip r:embed="rId7"/>
          <a:srcRect/>
          <a:stretch>
            <a:fillRect/>
          </a:stretch>
        </p:blipFill>
        <p:spPr>
          <a:xfrm flipH="1">
            <a:off x="-294388" y="3079598"/>
            <a:ext cx="3981485" cy="3778402"/>
          </a:xfrm>
          <a:prstGeom prst="rect">
            <a:avLst/>
          </a:prstGeom>
        </p:spPr>
      </p:pic>
      <p:sp>
        <p:nvSpPr>
          <p:cNvPr id="11" name="文本框 10"/>
          <p:cNvSpPr txBox="1"/>
          <p:nvPr/>
        </p:nvSpPr>
        <p:spPr>
          <a:xfrm rot="634956">
            <a:off x="1739823" y="2678411"/>
            <a:ext cx="8639329" cy="2092881"/>
          </a:xfrm>
          <a:prstGeom prst="rect">
            <a:avLst/>
          </a:prstGeom>
          <a:noFill/>
        </p:spPr>
        <p:txBody>
          <a:bodyPr wrap="square" rtlCol="0">
            <a:spAutoFit/>
          </a:bodyPr>
          <a:lstStyle/>
          <a:p>
            <a:pPr algn="ctr"/>
            <a:r>
              <a:rPr lang="zh-CN" altLang="en-US" sz="13000" b="1" dirty="0">
                <a:solidFill>
                  <a:schemeClr val="bg1"/>
                </a:solidFill>
                <a:latin typeface="微软雅黑" panose="020B0503020204020204" pitchFamily="34" charset="-122"/>
                <a:ea typeface="微软雅黑" panose="020B0503020204020204"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383851" y="-290513"/>
            <a:ext cx="8138999" cy="6809300"/>
          </a:xfrm>
          <a:prstGeom prst="rect">
            <a:avLst/>
          </a:prstGeom>
        </p:spPr>
      </p:pic>
      <p:sp>
        <p:nvSpPr>
          <p:cNvPr id="10" name="矩形 9"/>
          <p:cNvSpPr/>
          <p:nvPr/>
        </p:nvSpPr>
        <p:spPr>
          <a:xfrm>
            <a:off x="0" y="2411413"/>
            <a:ext cx="12192000" cy="19621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a:off x="3066933" y="2748458"/>
            <a:ext cx="5985109" cy="1323439"/>
          </a:xfrm>
          <a:prstGeom prst="rect">
            <a:avLst/>
          </a:prstGeom>
        </p:spPr>
        <p:txBody>
          <a:bodyPr wrap="square">
            <a:spAutoFit/>
          </a:bodyPr>
          <a:lstStyle/>
          <a:p>
            <a:pPr algn="ctr"/>
            <a:r>
              <a:rPr lang="zh-CN" altLang="en-US" sz="8000" b="1" dirty="0">
                <a:latin typeface="微软雅黑" panose="020B0503020204020204" pitchFamily="34" charset="-122"/>
                <a:ea typeface="微软雅黑" panose="020B0503020204020204" pitchFamily="34" charset="-122"/>
              </a:rPr>
              <a:t>定 义 详 解</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87620" y="482665"/>
            <a:ext cx="3016758" cy="584775"/>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 定义详解</a:t>
            </a:r>
          </a:p>
        </p:txBody>
      </p:sp>
      <p:sp>
        <p:nvSpPr>
          <p:cNvPr id="14" name="矩形 13"/>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29497" y="1401097"/>
            <a:ext cx="4413452" cy="5456903"/>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t="-1" b="-645"/>
          <a:stretch>
            <a:fillRect/>
          </a:stretch>
        </p:blipFill>
        <p:spPr>
          <a:xfrm flipH="1" flipV="1">
            <a:off x="7778548" y="-58635"/>
            <a:ext cx="4413452" cy="6902245"/>
          </a:xfrm>
          <a:prstGeom prst="rect">
            <a:avLst/>
          </a:prstGeom>
        </p:spPr>
      </p:pic>
      <p:grpSp>
        <p:nvGrpSpPr>
          <p:cNvPr id="31" name="组合 30"/>
          <p:cNvGrpSpPr/>
          <p:nvPr/>
        </p:nvGrpSpPr>
        <p:grpSpPr>
          <a:xfrm>
            <a:off x="2535982" y="2492488"/>
            <a:ext cx="1800000" cy="1800000"/>
            <a:chOff x="2696856" y="2492488"/>
            <a:chExt cx="1800000" cy="1800000"/>
          </a:xfrm>
        </p:grpSpPr>
        <p:sp>
          <p:nvSpPr>
            <p:cNvPr id="16" name="椭圆 15"/>
            <p:cNvSpPr/>
            <p:nvPr/>
          </p:nvSpPr>
          <p:spPr>
            <a:xfrm>
              <a:off x="2696856" y="2492488"/>
              <a:ext cx="1800000" cy="1800000"/>
            </a:xfrm>
            <a:prstGeom prst="ellipse">
              <a:avLst/>
            </a:prstGeom>
            <a:noFill/>
            <a:ln>
              <a:gradFill flip="none" rotWithShape="1">
                <a:gsLst>
                  <a:gs pos="0">
                    <a:srgbClr val="4A206A"/>
                  </a:gs>
                  <a:gs pos="23000">
                    <a:srgbClr val="7030A0"/>
                  </a:gs>
                  <a:gs pos="47000">
                    <a:srgbClr val="8C3EC6"/>
                  </a:gs>
                  <a:gs pos="94545">
                    <a:schemeClr val="bg1"/>
                  </a:gs>
                  <a:gs pos="71000">
                    <a:srgbClr val="A86ED4"/>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ïṣḷiďe"/>
            <p:cNvSpPr/>
            <p:nvPr/>
          </p:nvSpPr>
          <p:spPr bwMode="auto">
            <a:xfrm>
              <a:off x="3250167" y="3032488"/>
              <a:ext cx="720000" cy="72000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noFill/>
            <a:ln w="28575">
              <a:solidFill>
                <a:schemeClr val="bg1"/>
              </a:solidFill>
            </a:ln>
          </p:spPr>
          <p:txBody>
            <a:bodyPr anchor="ctr"/>
            <a:lstStyle/>
            <a:p>
              <a:pPr algn="ctr"/>
              <a:endParaRPr/>
            </a:p>
          </p:txBody>
        </p:sp>
      </p:grpSp>
      <p:grpSp>
        <p:nvGrpSpPr>
          <p:cNvPr id="33" name="组合 32"/>
          <p:cNvGrpSpPr/>
          <p:nvPr/>
        </p:nvGrpSpPr>
        <p:grpSpPr>
          <a:xfrm>
            <a:off x="7810378" y="2492488"/>
            <a:ext cx="1800000" cy="1800000"/>
            <a:chOff x="7622120" y="2492488"/>
            <a:chExt cx="1800000" cy="1800000"/>
          </a:xfrm>
        </p:grpSpPr>
        <p:sp>
          <p:nvSpPr>
            <p:cNvPr id="18" name="椭圆 17"/>
            <p:cNvSpPr/>
            <p:nvPr/>
          </p:nvSpPr>
          <p:spPr>
            <a:xfrm>
              <a:off x="7622120" y="2492488"/>
              <a:ext cx="1800000" cy="1800000"/>
            </a:xfrm>
            <a:prstGeom prst="ellipse">
              <a:avLst/>
            </a:prstGeom>
            <a:noFill/>
            <a:ln>
              <a:gradFill flip="none" rotWithShape="1">
                <a:gsLst>
                  <a:gs pos="0">
                    <a:srgbClr val="4A206A"/>
                  </a:gs>
                  <a:gs pos="23000">
                    <a:srgbClr val="7030A0"/>
                  </a:gs>
                  <a:gs pos="47000">
                    <a:srgbClr val="8C3EC6"/>
                  </a:gs>
                  <a:gs pos="94545">
                    <a:schemeClr val="bg1"/>
                  </a:gs>
                  <a:gs pos="71000">
                    <a:srgbClr val="A86ED4"/>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iṧḷídé"/>
            <p:cNvSpPr/>
            <p:nvPr/>
          </p:nvSpPr>
          <p:spPr bwMode="auto">
            <a:xfrm>
              <a:off x="8175162" y="3032488"/>
              <a:ext cx="720000" cy="720000"/>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noFill/>
            <a:ln w="28575">
              <a:solidFill>
                <a:schemeClr val="bg1"/>
              </a:solidFill>
            </a:ln>
          </p:spPr>
          <p:txBody>
            <a:bodyPr anchor="ctr"/>
            <a:lstStyle/>
            <a:p>
              <a:pPr algn="ctr"/>
              <a:endParaRPr/>
            </a:p>
          </p:txBody>
        </p:sp>
      </p:grpSp>
      <p:grpSp>
        <p:nvGrpSpPr>
          <p:cNvPr id="32" name="组合 31"/>
          <p:cNvGrpSpPr/>
          <p:nvPr/>
        </p:nvGrpSpPr>
        <p:grpSpPr>
          <a:xfrm>
            <a:off x="5173180" y="2492488"/>
            <a:ext cx="1800000" cy="1800000"/>
            <a:chOff x="5159488" y="2492488"/>
            <a:chExt cx="1800000" cy="1800000"/>
          </a:xfrm>
        </p:grpSpPr>
        <p:sp>
          <p:nvSpPr>
            <p:cNvPr id="17" name="椭圆 16"/>
            <p:cNvSpPr/>
            <p:nvPr/>
          </p:nvSpPr>
          <p:spPr>
            <a:xfrm>
              <a:off x="5159488" y="2492488"/>
              <a:ext cx="1800000" cy="1800000"/>
            </a:xfrm>
            <a:prstGeom prst="ellipse">
              <a:avLst/>
            </a:prstGeom>
            <a:noFill/>
            <a:ln>
              <a:gradFill flip="none" rotWithShape="1">
                <a:gsLst>
                  <a:gs pos="0">
                    <a:srgbClr val="4A206A"/>
                  </a:gs>
                  <a:gs pos="23000">
                    <a:srgbClr val="7030A0"/>
                  </a:gs>
                  <a:gs pos="47000">
                    <a:srgbClr val="8C3EC6"/>
                  </a:gs>
                  <a:gs pos="94545">
                    <a:schemeClr val="bg1"/>
                  </a:gs>
                  <a:gs pos="71000">
                    <a:srgbClr val="A86ED4"/>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íS1ïďe"/>
            <p:cNvSpPr/>
            <p:nvPr/>
          </p:nvSpPr>
          <p:spPr bwMode="auto">
            <a:xfrm>
              <a:off x="5699488" y="3032488"/>
              <a:ext cx="720000" cy="720000"/>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noFill/>
            <a:ln w="28575">
              <a:solidFill>
                <a:schemeClr val="bg1"/>
              </a:solidFill>
            </a:ln>
          </p:spPr>
          <p:txBody>
            <a:bodyPr anchor="ctr"/>
            <a:lstStyle/>
            <a:p>
              <a:pPr algn="ctr"/>
              <a:endParaRPr/>
            </a:p>
          </p:txBody>
        </p:sp>
      </p:grpSp>
      <p:grpSp>
        <p:nvGrpSpPr>
          <p:cNvPr id="24" name="组合 23"/>
          <p:cNvGrpSpPr/>
          <p:nvPr/>
        </p:nvGrpSpPr>
        <p:grpSpPr>
          <a:xfrm>
            <a:off x="2020087" y="4412127"/>
            <a:ext cx="2751109" cy="1426860"/>
            <a:chOff x="2221792" y="4425574"/>
            <a:chExt cx="2751109" cy="1426860"/>
          </a:xfrm>
        </p:grpSpPr>
        <p:sp>
          <p:nvSpPr>
            <p:cNvPr id="22" name="文本框 21"/>
            <p:cNvSpPr txBox="1"/>
            <p:nvPr/>
          </p:nvSpPr>
          <p:spPr>
            <a:xfrm>
              <a:off x="2531074" y="4425574"/>
              <a:ext cx="2132544"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221792" y="4929104"/>
              <a:ext cx="2751109"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a:t>
              </a:r>
            </a:p>
          </p:txBody>
        </p:sp>
      </p:grpSp>
      <p:grpSp>
        <p:nvGrpSpPr>
          <p:cNvPr id="25" name="组合 24"/>
          <p:cNvGrpSpPr/>
          <p:nvPr/>
        </p:nvGrpSpPr>
        <p:grpSpPr>
          <a:xfrm>
            <a:off x="4700534" y="4412127"/>
            <a:ext cx="2751109" cy="1426860"/>
            <a:chOff x="2221792" y="4425574"/>
            <a:chExt cx="2751109" cy="1426860"/>
          </a:xfrm>
        </p:grpSpPr>
        <p:sp>
          <p:nvSpPr>
            <p:cNvPr id="26" name="文本框 25"/>
            <p:cNvSpPr txBox="1"/>
            <p:nvPr/>
          </p:nvSpPr>
          <p:spPr>
            <a:xfrm>
              <a:off x="2531074" y="4425574"/>
              <a:ext cx="2132544"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221792" y="4929104"/>
              <a:ext cx="2751109"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a:t>
              </a:r>
            </a:p>
          </p:txBody>
        </p:sp>
      </p:grpSp>
      <p:grpSp>
        <p:nvGrpSpPr>
          <p:cNvPr id="28" name="组合 27"/>
          <p:cNvGrpSpPr/>
          <p:nvPr/>
        </p:nvGrpSpPr>
        <p:grpSpPr>
          <a:xfrm>
            <a:off x="7340639" y="4412127"/>
            <a:ext cx="2751109" cy="1426860"/>
            <a:chOff x="2221792" y="4425574"/>
            <a:chExt cx="2751109" cy="1426860"/>
          </a:xfrm>
        </p:grpSpPr>
        <p:sp>
          <p:nvSpPr>
            <p:cNvPr id="29" name="文本框 28"/>
            <p:cNvSpPr txBox="1"/>
            <p:nvPr/>
          </p:nvSpPr>
          <p:spPr>
            <a:xfrm>
              <a:off x="2531074" y="4425574"/>
              <a:ext cx="2132544" cy="461665"/>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221792" y="4929104"/>
              <a:ext cx="2751109"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heel(1)">
                                      <p:cBhvr>
                                        <p:cTn id="17" dur="2000"/>
                                        <p:tgtEl>
                                          <p:spTgt spid="32"/>
                                        </p:tgtEl>
                                      </p:cBhvr>
                                    </p:animEffect>
                                  </p:childTnLst>
                                </p:cTn>
                              </p:par>
                            </p:childTnLst>
                          </p:cTn>
                        </p:par>
                        <p:par>
                          <p:cTn id="18" fill="hold">
                            <p:stCondLst>
                              <p:cond delay="5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1)">
                                      <p:cBhvr>
                                        <p:cTn id="27" dur="2000"/>
                                        <p:tgtEl>
                                          <p:spTgt spid="33"/>
                                        </p:tgtEl>
                                      </p:cBhvr>
                                    </p:animEffect>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 定义详解</a:t>
            </a:r>
          </a:p>
        </p:txBody>
      </p:sp>
      <p:grpSp>
        <p:nvGrpSpPr>
          <p:cNvPr id="19" name="组合 18"/>
          <p:cNvGrpSpPr/>
          <p:nvPr/>
        </p:nvGrpSpPr>
        <p:grpSpPr>
          <a:xfrm>
            <a:off x="714600" y="4835978"/>
            <a:ext cx="2750912" cy="1121679"/>
            <a:chOff x="388088" y="4855028"/>
            <a:chExt cx="3600000" cy="1121679"/>
          </a:xfrm>
        </p:grpSpPr>
        <p:sp>
          <p:nvSpPr>
            <p:cNvPr id="12" name="文本框 11"/>
            <p:cNvSpPr txBox="1"/>
            <p:nvPr/>
          </p:nvSpPr>
          <p:spPr>
            <a:xfrm>
              <a:off x="388088" y="4855028"/>
              <a:ext cx="3600000" cy="418191"/>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8088" y="5330376"/>
              <a:ext cx="3600000" cy="646331"/>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20" name="组合 19"/>
          <p:cNvGrpSpPr/>
          <p:nvPr/>
        </p:nvGrpSpPr>
        <p:grpSpPr>
          <a:xfrm>
            <a:off x="4684032" y="5064578"/>
            <a:ext cx="2750912" cy="1121679"/>
            <a:chOff x="4259488" y="4855028"/>
            <a:chExt cx="3600000" cy="1121679"/>
          </a:xfrm>
        </p:grpSpPr>
        <p:sp>
          <p:nvSpPr>
            <p:cNvPr id="14" name="文本框 13"/>
            <p:cNvSpPr txBox="1"/>
            <p:nvPr/>
          </p:nvSpPr>
          <p:spPr>
            <a:xfrm>
              <a:off x="4259488" y="4855028"/>
              <a:ext cx="3600000" cy="418191"/>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59488" y="5330376"/>
              <a:ext cx="3600000" cy="646331"/>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grpSp>
        <p:nvGrpSpPr>
          <p:cNvPr id="21" name="组合 20"/>
          <p:cNvGrpSpPr/>
          <p:nvPr/>
        </p:nvGrpSpPr>
        <p:grpSpPr>
          <a:xfrm>
            <a:off x="9159588" y="4912178"/>
            <a:ext cx="2750912" cy="1121679"/>
            <a:chOff x="8130888" y="4855028"/>
            <a:chExt cx="3600000" cy="1121679"/>
          </a:xfrm>
        </p:grpSpPr>
        <p:sp>
          <p:nvSpPr>
            <p:cNvPr id="16" name="文本框 15"/>
            <p:cNvSpPr txBox="1"/>
            <p:nvPr/>
          </p:nvSpPr>
          <p:spPr>
            <a:xfrm>
              <a:off x="8130888" y="4855028"/>
              <a:ext cx="3600000" cy="418191"/>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130888" y="5330376"/>
              <a:ext cx="3600000" cy="646331"/>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a:t>
              </a:r>
            </a:p>
          </p:txBody>
        </p:sp>
      </p:grpSp>
      <p:pic>
        <p:nvPicPr>
          <p:cNvPr id="2" name="图片 1"/>
          <p:cNvPicPr>
            <a:picLocks noChangeAspect="1"/>
          </p:cNvPicPr>
          <p:nvPr/>
        </p:nvPicPr>
        <p:blipFill>
          <a:blip r:embed="rId3"/>
          <a:stretch>
            <a:fillRect/>
          </a:stretch>
        </p:blipFill>
        <p:spPr>
          <a:xfrm rot="16200000">
            <a:off x="7247153" y="470473"/>
            <a:ext cx="2520000" cy="4323830"/>
          </a:xfrm>
          <a:prstGeom prst="rect">
            <a:avLst/>
          </a:prstGeom>
        </p:spPr>
      </p:pic>
      <p:pic>
        <p:nvPicPr>
          <p:cNvPr id="23" name="图片 22"/>
          <p:cNvPicPr>
            <a:picLocks noChangeAspect="1"/>
          </p:cNvPicPr>
          <p:nvPr/>
        </p:nvPicPr>
        <p:blipFill>
          <a:blip r:embed="rId3"/>
          <a:stretch>
            <a:fillRect/>
          </a:stretch>
        </p:blipFill>
        <p:spPr>
          <a:xfrm rot="5400000" flipH="1">
            <a:off x="2904275" y="131133"/>
            <a:ext cx="2520000" cy="4323830"/>
          </a:xfrm>
          <a:prstGeom prst="rect">
            <a:avLst/>
          </a:prstGeom>
        </p:spPr>
      </p:pic>
      <p:grpSp>
        <p:nvGrpSpPr>
          <p:cNvPr id="33" name="组合 32"/>
          <p:cNvGrpSpPr/>
          <p:nvPr/>
        </p:nvGrpSpPr>
        <p:grpSpPr>
          <a:xfrm>
            <a:off x="1933575" y="2897188"/>
            <a:ext cx="360000" cy="1760537"/>
            <a:chOff x="1933575" y="2954338"/>
            <a:chExt cx="360000" cy="1760537"/>
          </a:xfrm>
        </p:grpSpPr>
        <p:cxnSp>
          <p:nvCxnSpPr>
            <p:cNvPr id="25" name="直接连接符 24"/>
            <p:cNvCxnSpPr/>
            <p:nvPr/>
          </p:nvCxnSpPr>
          <p:spPr>
            <a:xfrm flipV="1">
              <a:off x="2113575" y="2954338"/>
              <a:ext cx="0" cy="1440000"/>
            </a:xfrm>
            <a:prstGeom prst="line">
              <a:avLst/>
            </a:prstGeom>
            <a:ln w="28575">
              <a:gradFill>
                <a:gsLst>
                  <a:gs pos="0">
                    <a:srgbClr val="CDACE6"/>
                  </a:gs>
                  <a:gs pos="25000">
                    <a:srgbClr val="8C3EC6"/>
                  </a:gs>
                  <a:gs pos="53000">
                    <a:srgbClr val="7030A0"/>
                  </a:gs>
                  <a:gs pos="94000">
                    <a:srgbClr val="3A1953"/>
                  </a:gs>
                  <a:gs pos="75000">
                    <a:srgbClr val="4A206A"/>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六边形 27"/>
            <p:cNvSpPr/>
            <p:nvPr/>
          </p:nvSpPr>
          <p:spPr>
            <a:xfrm rot="16200000">
              <a:off x="1933575" y="4354875"/>
              <a:ext cx="360000" cy="360000"/>
            </a:xfrm>
            <a:prstGeom prst="hexagon">
              <a:avLst/>
            </a:prstGeom>
            <a:noFill/>
            <a:ln w="28575">
              <a:solidFill>
                <a:srgbClr val="A86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2" name="组合 31"/>
          <p:cNvGrpSpPr/>
          <p:nvPr/>
        </p:nvGrpSpPr>
        <p:grpSpPr>
          <a:xfrm>
            <a:off x="5879488" y="3182938"/>
            <a:ext cx="360000" cy="1779587"/>
            <a:chOff x="5879488" y="3240088"/>
            <a:chExt cx="360000" cy="1779587"/>
          </a:xfrm>
        </p:grpSpPr>
        <p:cxnSp>
          <p:nvCxnSpPr>
            <p:cNvPr id="26" name="直接连接符 25"/>
            <p:cNvCxnSpPr/>
            <p:nvPr/>
          </p:nvCxnSpPr>
          <p:spPr>
            <a:xfrm flipV="1">
              <a:off x="6059488" y="3240088"/>
              <a:ext cx="0" cy="1440000"/>
            </a:xfrm>
            <a:prstGeom prst="line">
              <a:avLst/>
            </a:prstGeom>
            <a:ln w="28575">
              <a:gradFill>
                <a:gsLst>
                  <a:gs pos="0">
                    <a:srgbClr val="CDACE6"/>
                  </a:gs>
                  <a:gs pos="25000">
                    <a:srgbClr val="8C3EC6"/>
                  </a:gs>
                  <a:gs pos="53000">
                    <a:srgbClr val="7030A0"/>
                  </a:gs>
                  <a:gs pos="94000">
                    <a:srgbClr val="3A1953"/>
                  </a:gs>
                  <a:gs pos="75000">
                    <a:srgbClr val="4A206A"/>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六边形 28"/>
            <p:cNvSpPr/>
            <p:nvPr/>
          </p:nvSpPr>
          <p:spPr>
            <a:xfrm rot="16200000">
              <a:off x="5879488" y="4659675"/>
              <a:ext cx="360000" cy="360000"/>
            </a:xfrm>
            <a:prstGeom prst="hexagon">
              <a:avLst/>
            </a:prstGeom>
            <a:noFill/>
            <a:ln w="28575">
              <a:solidFill>
                <a:srgbClr val="A86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1" name="组合 30"/>
          <p:cNvGrpSpPr/>
          <p:nvPr/>
        </p:nvGrpSpPr>
        <p:grpSpPr>
          <a:xfrm>
            <a:off x="10356238" y="3087688"/>
            <a:ext cx="360000" cy="1798637"/>
            <a:chOff x="10356238" y="3144838"/>
            <a:chExt cx="360000" cy="1798637"/>
          </a:xfrm>
        </p:grpSpPr>
        <p:cxnSp>
          <p:nvCxnSpPr>
            <p:cNvPr id="27" name="直接连接符 26"/>
            <p:cNvCxnSpPr/>
            <p:nvPr/>
          </p:nvCxnSpPr>
          <p:spPr>
            <a:xfrm flipV="1">
              <a:off x="10536238" y="3144838"/>
              <a:ext cx="0" cy="1440000"/>
            </a:xfrm>
            <a:prstGeom prst="line">
              <a:avLst/>
            </a:prstGeom>
            <a:ln w="28575">
              <a:gradFill>
                <a:gsLst>
                  <a:gs pos="0">
                    <a:srgbClr val="CDACE6"/>
                  </a:gs>
                  <a:gs pos="25000">
                    <a:srgbClr val="8C3EC6"/>
                  </a:gs>
                  <a:gs pos="53000">
                    <a:srgbClr val="7030A0"/>
                  </a:gs>
                  <a:gs pos="94000">
                    <a:srgbClr val="3A1953"/>
                  </a:gs>
                  <a:gs pos="75000">
                    <a:srgbClr val="4A206A"/>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六边形 29"/>
            <p:cNvSpPr/>
            <p:nvPr/>
          </p:nvSpPr>
          <p:spPr>
            <a:xfrm rot="16200000">
              <a:off x="10356238" y="4583475"/>
              <a:ext cx="360000" cy="360000"/>
            </a:xfrm>
            <a:prstGeom prst="hexagon">
              <a:avLst/>
            </a:prstGeom>
            <a:noFill/>
            <a:ln w="28575">
              <a:solidFill>
                <a:srgbClr val="A86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4" name="矩形 33"/>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 定义详解</a:t>
            </a:r>
          </a:p>
        </p:txBody>
      </p:sp>
      <p:grpSp>
        <p:nvGrpSpPr>
          <p:cNvPr id="11" name="组合 10"/>
          <p:cNvGrpSpPr/>
          <p:nvPr/>
        </p:nvGrpSpPr>
        <p:grpSpPr>
          <a:xfrm>
            <a:off x="781050" y="3365499"/>
            <a:ext cx="10915650" cy="2074987"/>
            <a:chOff x="781050" y="3365499"/>
            <a:chExt cx="10915650" cy="2074987"/>
          </a:xfrm>
        </p:grpSpPr>
        <p:sp>
          <p:nvSpPr>
            <p:cNvPr id="14" name="文本框 13"/>
            <p:cNvSpPr txBox="1"/>
            <p:nvPr/>
          </p:nvSpPr>
          <p:spPr>
            <a:xfrm>
              <a:off x="8319182" y="3365499"/>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319182" y="3963158"/>
              <a:ext cx="3377518"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点击添加文本内容点击添加文本内容点击添加文本内容点击添加文本添加文本内容点击点击添加文本内容点击添加文本内容点击点击添加文本内容点击添加文本内容点击点击添加文本内容</a:t>
              </a:r>
            </a:p>
          </p:txBody>
        </p:sp>
        <p:sp>
          <p:nvSpPr>
            <p:cNvPr id="16" name="文本框 15"/>
            <p:cNvSpPr txBox="1"/>
            <p:nvPr/>
          </p:nvSpPr>
          <p:spPr>
            <a:xfrm>
              <a:off x="951821" y="3365499"/>
              <a:ext cx="3171369" cy="418191"/>
            </a:xfrm>
            <a:prstGeom prst="rect">
              <a:avLst/>
            </a:prstGeom>
            <a:noFill/>
          </p:spPr>
          <p:txBody>
            <a:bodyPr wrap="square" rtlCol="0">
              <a:spAutoFit/>
            </a:bodyPr>
            <a:lstStyle/>
            <a:p>
              <a:pPr algn="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81050" y="3963158"/>
              <a:ext cx="3342140" cy="1477328"/>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点击添加文本内容点击添加文本内容点击添加文本内容点击添加文本添加文本内容点击点击添加文本内容点击添加文本内容点击点击添加文本内容点击添加文本内容点击点击添加文本内容</a:t>
              </a:r>
            </a:p>
          </p:txBody>
        </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806307" y="1581150"/>
            <a:ext cx="8506362" cy="5105400"/>
          </a:xfrm>
          <a:prstGeom prst="rect">
            <a:avLst/>
          </a:prstGeom>
        </p:spPr>
      </p:pic>
      <p:sp>
        <p:nvSpPr>
          <p:cNvPr id="18" name="矩形 17"/>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 定义详解</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2990661" y="103239"/>
            <a:ext cx="8165246" cy="8756751"/>
          </a:xfrm>
          <a:prstGeom prst="rect">
            <a:avLst/>
          </a:prstGeom>
        </p:spPr>
      </p:pic>
      <p:pic>
        <p:nvPicPr>
          <p:cNvPr id="14" name="图片 13"/>
          <p:cNvPicPr>
            <a:picLocks noChangeAspect="1"/>
          </p:cNvPicPr>
          <p:nvPr/>
        </p:nvPicPr>
        <p:blipFill rotWithShape="1">
          <a:blip r:embed="rId4"/>
          <a:srcRect/>
          <a:stretch>
            <a:fillRect/>
          </a:stretch>
        </p:blipFill>
        <p:spPr>
          <a:xfrm>
            <a:off x="391562" y="2506537"/>
            <a:ext cx="4032954" cy="4351463"/>
          </a:xfrm>
          <a:prstGeom prst="rect">
            <a:avLst/>
          </a:prstGeom>
        </p:spPr>
      </p:pic>
      <p:grpSp>
        <p:nvGrpSpPr>
          <p:cNvPr id="44" name="组合 43"/>
          <p:cNvGrpSpPr/>
          <p:nvPr/>
        </p:nvGrpSpPr>
        <p:grpSpPr>
          <a:xfrm>
            <a:off x="5428498" y="2008647"/>
            <a:ext cx="5072354" cy="1072540"/>
            <a:chOff x="5428498" y="2008647"/>
            <a:chExt cx="5072354" cy="1072540"/>
          </a:xfrm>
        </p:grpSpPr>
        <p:sp>
          <p:nvSpPr>
            <p:cNvPr id="38" name="文本框 37"/>
            <p:cNvSpPr txBox="1"/>
            <p:nvPr/>
          </p:nvSpPr>
          <p:spPr>
            <a:xfrm>
              <a:off x="5428498" y="2008647"/>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428498" y="2434856"/>
              <a:ext cx="5072354" cy="64633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点击添加文本内容点击添加文本内容点击添加文本内容点击添加文本添加文本内容点击点击添加文本内容点击添加文本内容</a:t>
              </a:r>
            </a:p>
          </p:txBody>
        </p:sp>
      </p:grpSp>
      <p:grpSp>
        <p:nvGrpSpPr>
          <p:cNvPr id="28" name="组合 27"/>
          <p:cNvGrpSpPr/>
          <p:nvPr/>
        </p:nvGrpSpPr>
        <p:grpSpPr>
          <a:xfrm>
            <a:off x="5409448" y="3278188"/>
            <a:ext cx="5072354" cy="1072540"/>
            <a:chOff x="5409448" y="3392488"/>
            <a:chExt cx="5072354" cy="1072540"/>
          </a:xfrm>
        </p:grpSpPr>
        <p:sp>
          <p:nvSpPr>
            <p:cNvPr id="40" name="文本框 39"/>
            <p:cNvSpPr txBox="1"/>
            <p:nvPr/>
          </p:nvSpPr>
          <p:spPr>
            <a:xfrm>
              <a:off x="5409448" y="3392488"/>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409448" y="3818697"/>
              <a:ext cx="5072354" cy="64633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点击添加文本内容点击添加文本内容点击添加文本内容点击添加文本添加文本内容点击点击添加文本内容点击添加文本内容</a:t>
              </a:r>
            </a:p>
          </p:txBody>
        </p:sp>
      </p:grpSp>
      <p:grpSp>
        <p:nvGrpSpPr>
          <p:cNvPr id="15" name="组合 14"/>
          <p:cNvGrpSpPr/>
          <p:nvPr/>
        </p:nvGrpSpPr>
        <p:grpSpPr>
          <a:xfrm>
            <a:off x="5390398" y="4623929"/>
            <a:ext cx="5072354" cy="1072540"/>
            <a:chOff x="5390398" y="4776329"/>
            <a:chExt cx="5072354" cy="1072540"/>
          </a:xfrm>
        </p:grpSpPr>
        <p:sp>
          <p:nvSpPr>
            <p:cNvPr id="42" name="文本框 41"/>
            <p:cNvSpPr txBox="1"/>
            <p:nvPr/>
          </p:nvSpPr>
          <p:spPr>
            <a:xfrm>
              <a:off x="5390398" y="4776329"/>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390398" y="5202538"/>
              <a:ext cx="5072354" cy="64633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点击添加文本内容点击添加文本内容点击添加文本内容点击添加文本添加文本内容点击点击添加文本内容点击添加文本内容</a:t>
              </a:r>
            </a:p>
          </p:txBody>
        </p:sp>
      </p:grpSp>
      <p:cxnSp>
        <p:nvCxnSpPr>
          <p:cNvPr id="47" name="直接连接符 46"/>
          <p:cNvCxnSpPr/>
          <p:nvPr/>
        </p:nvCxnSpPr>
        <p:spPr>
          <a:xfrm flipV="1">
            <a:off x="5390175" y="6097588"/>
            <a:ext cx="5760000" cy="0"/>
          </a:xfrm>
          <a:prstGeom prst="line">
            <a:avLst/>
          </a:prstGeom>
          <a:ln w="28575">
            <a:gradFill flip="none" rotWithShape="1">
              <a:gsLst>
                <a:gs pos="0">
                  <a:srgbClr val="CDACE6"/>
                </a:gs>
                <a:gs pos="25000">
                  <a:srgbClr val="8C3EC6"/>
                </a:gs>
                <a:gs pos="53000">
                  <a:srgbClr val="7030A0"/>
                </a:gs>
                <a:gs pos="94000">
                  <a:srgbClr val="3A1953"/>
                </a:gs>
                <a:gs pos="75000">
                  <a:srgbClr val="4A206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383851" y="-290513"/>
            <a:ext cx="8138999" cy="6809300"/>
          </a:xfrm>
          <a:prstGeom prst="rect">
            <a:avLst/>
          </a:prstGeom>
        </p:spPr>
      </p:pic>
      <p:sp>
        <p:nvSpPr>
          <p:cNvPr id="10" name="矩形 9"/>
          <p:cNvSpPr/>
          <p:nvPr/>
        </p:nvSpPr>
        <p:spPr>
          <a:xfrm>
            <a:off x="0" y="2411413"/>
            <a:ext cx="12192000" cy="19621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a:off x="3066933" y="2748458"/>
            <a:ext cx="5985109" cy="1323439"/>
          </a:xfrm>
          <a:prstGeom prst="rect">
            <a:avLst/>
          </a:prstGeom>
        </p:spPr>
        <p:txBody>
          <a:bodyPr wrap="square">
            <a:spAutoFit/>
          </a:bodyPr>
          <a:lstStyle/>
          <a:p>
            <a:pPr algn="ctr"/>
            <a:r>
              <a:rPr lang="zh-CN" altLang="en-US" sz="8000" b="1" dirty="0">
                <a:latin typeface="微软雅黑" panose="020B0503020204020204" pitchFamily="34" charset="-122"/>
                <a:ea typeface="微软雅黑" panose="020B0503020204020204" pitchFamily="34" charset="-122"/>
              </a:rPr>
              <a:t>发 展 阶 段</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87620" y="482665"/>
            <a:ext cx="3016758" cy="523220"/>
          </a:xfrm>
          <a:prstGeom prst="rect">
            <a:avLst/>
          </a:prstGeom>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发展阶段</a:t>
            </a:r>
          </a:p>
        </p:txBody>
      </p:sp>
      <p:sp>
        <p:nvSpPr>
          <p:cNvPr id="14" name="矩形 13"/>
          <p:cNvSpPr/>
          <p:nvPr/>
        </p:nvSpPr>
        <p:spPr>
          <a:xfrm>
            <a:off x="4551109" y="1077517"/>
            <a:ext cx="301675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点击添加文本内容说明</a:t>
            </a:r>
          </a:p>
        </p:txBody>
      </p:sp>
      <p:pic>
        <p:nvPicPr>
          <p:cNvPr id="2" name="图片 1"/>
          <p:cNvPicPr>
            <a:picLocks noChangeAspect="1"/>
          </p:cNvPicPr>
          <p:nvPr/>
        </p:nvPicPr>
        <p:blipFill rotWithShape="1">
          <a:blip r:embed="rId3"/>
          <a:srcRect/>
          <a:stretch>
            <a:fillRect/>
          </a:stretch>
        </p:blipFill>
        <p:spPr>
          <a:xfrm>
            <a:off x="4027465" y="1828799"/>
            <a:ext cx="4064046" cy="3943351"/>
          </a:xfrm>
          <a:prstGeom prst="rect">
            <a:avLst/>
          </a:prstGeom>
        </p:spPr>
      </p:pic>
      <p:grpSp>
        <p:nvGrpSpPr>
          <p:cNvPr id="15" name="组合 14"/>
          <p:cNvGrpSpPr/>
          <p:nvPr/>
        </p:nvGrpSpPr>
        <p:grpSpPr>
          <a:xfrm>
            <a:off x="875548" y="2042949"/>
            <a:ext cx="3761919" cy="1349539"/>
            <a:chOff x="5428498" y="2008647"/>
            <a:chExt cx="3761919" cy="1349539"/>
          </a:xfrm>
        </p:grpSpPr>
        <p:sp>
          <p:nvSpPr>
            <p:cNvPr id="16" name="文本框 15"/>
            <p:cNvSpPr txBox="1"/>
            <p:nvPr/>
          </p:nvSpPr>
          <p:spPr>
            <a:xfrm>
              <a:off x="6019048" y="2008647"/>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428498" y="2434856"/>
              <a:ext cx="33345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点击添加文本内容点击添加文本内容点击添加文本内容点击添加文本添加文本内容点击点击添加文本内容点击添加文本内容</a:t>
              </a:r>
            </a:p>
          </p:txBody>
        </p:sp>
      </p:grpSp>
      <p:grpSp>
        <p:nvGrpSpPr>
          <p:cNvPr id="18" name="组合 17"/>
          <p:cNvGrpSpPr/>
          <p:nvPr/>
        </p:nvGrpSpPr>
        <p:grpSpPr>
          <a:xfrm>
            <a:off x="875548" y="4328949"/>
            <a:ext cx="3761919" cy="1349539"/>
            <a:chOff x="5428498" y="2008647"/>
            <a:chExt cx="3761919" cy="1349539"/>
          </a:xfrm>
        </p:grpSpPr>
        <p:sp>
          <p:nvSpPr>
            <p:cNvPr id="19" name="文本框 18"/>
            <p:cNvSpPr txBox="1"/>
            <p:nvPr/>
          </p:nvSpPr>
          <p:spPr>
            <a:xfrm>
              <a:off x="6019048" y="2008647"/>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428498" y="2434856"/>
              <a:ext cx="33345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点击添加文本内容点击添加文本内容点击添加文本内容点击添加文本添加文本内容点击点击添加文本内容点击添加文本内容</a:t>
              </a:r>
            </a:p>
          </p:txBody>
        </p:sp>
      </p:grpSp>
      <p:grpSp>
        <p:nvGrpSpPr>
          <p:cNvPr id="21" name="组合 20"/>
          <p:cNvGrpSpPr/>
          <p:nvPr/>
        </p:nvGrpSpPr>
        <p:grpSpPr>
          <a:xfrm>
            <a:off x="8162173" y="2042949"/>
            <a:ext cx="3761919" cy="1349539"/>
            <a:chOff x="5428498" y="2008647"/>
            <a:chExt cx="3761919" cy="1349539"/>
          </a:xfrm>
        </p:grpSpPr>
        <p:sp>
          <p:nvSpPr>
            <p:cNvPr id="22" name="文本框 21"/>
            <p:cNvSpPr txBox="1"/>
            <p:nvPr/>
          </p:nvSpPr>
          <p:spPr>
            <a:xfrm>
              <a:off x="6019048" y="2008647"/>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428498" y="2434856"/>
              <a:ext cx="33345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点击添加文本内容点击添加文本内容点击添加文本内容点击添加文本添加文本内容点击点击添加文本内容点击添加文本内容</a:t>
              </a:r>
            </a:p>
          </p:txBody>
        </p:sp>
      </p:grpSp>
      <p:grpSp>
        <p:nvGrpSpPr>
          <p:cNvPr id="24" name="组合 23"/>
          <p:cNvGrpSpPr/>
          <p:nvPr/>
        </p:nvGrpSpPr>
        <p:grpSpPr>
          <a:xfrm>
            <a:off x="8162173" y="4328949"/>
            <a:ext cx="3761919" cy="1349539"/>
            <a:chOff x="5428498" y="2008647"/>
            <a:chExt cx="3761919" cy="1349539"/>
          </a:xfrm>
        </p:grpSpPr>
        <p:sp>
          <p:nvSpPr>
            <p:cNvPr id="25" name="文本框 24"/>
            <p:cNvSpPr txBox="1"/>
            <p:nvPr/>
          </p:nvSpPr>
          <p:spPr>
            <a:xfrm>
              <a:off x="6019048" y="2008647"/>
              <a:ext cx="3171369"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428498" y="2434856"/>
              <a:ext cx="3334502"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点击添加文本内容点击添加文本内容点击添加文本内容点击添加文本添加文本内容点击点击添加文本内容点击添加文本内容</a:t>
              </a:r>
            </a:p>
          </p:txBody>
        </p:sp>
      </p:grpSp>
      <p:sp>
        <p:nvSpPr>
          <p:cNvPr id="27" name="文本框 26"/>
          <p:cNvSpPr txBox="1"/>
          <p:nvPr/>
        </p:nvSpPr>
        <p:spPr>
          <a:xfrm>
            <a:off x="666750" y="783710"/>
            <a:ext cx="1504950" cy="2646878"/>
          </a:xfrm>
          <a:prstGeom prst="rect">
            <a:avLst/>
          </a:prstGeom>
          <a:noFill/>
        </p:spPr>
        <p:txBody>
          <a:bodyPr wrap="square" rtlCol="0">
            <a:spAutoFit/>
          </a:bodyPr>
          <a:lstStyle/>
          <a:p>
            <a:r>
              <a:rPr lang="en-US" altLang="zh-CN"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rPr>
              <a:t>1</a:t>
            </a:r>
            <a:endParaRPr lang="zh-CN" altLang="en-US"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endParaRPr>
          </a:p>
        </p:txBody>
      </p:sp>
      <p:sp>
        <p:nvSpPr>
          <p:cNvPr id="28" name="文本框 27"/>
          <p:cNvSpPr txBox="1"/>
          <p:nvPr/>
        </p:nvSpPr>
        <p:spPr>
          <a:xfrm>
            <a:off x="7867650" y="783710"/>
            <a:ext cx="1504950" cy="2646878"/>
          </a:xfrm>
          <a:prstGeom prst="rect">
            <a:avLst/>
          </a:prstGeom>
          <a:noFill/>
        </p:spPr>
        <p:txBody>
          <a:bodyPr wrap="square" rtlCol="0">
            <a:spAutoFit/>
          </a:bodyPr>
          <a:lstStyle/>
          <a:p>
            <a:r>
              <a:rPr lang="en-US" altLang="zh-CN"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rPr>
              <a:t>2</a:t>
            </a:r>
            <a:endParaRPr lang="zh-CN" altLang="en-US"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endParaRPr>
          </a:p>
        </p:txBody>
      </p:sp>
      <p:sp>
        <p:nvSpPr>
          <p:cNvPr id="29" name="文本框 28"/>
          <p:cNvSpPr txBox="1"/>
          <p:nvPr/>
        </p:nvSpPr>
        <p:spPr>
          <a:xfrm>
            <a:off x="609600" y="3031610"/>
            <a:ext cx="1504950" cy="2646878"/>
          </a:xfrm>
          <a:prstGeom prst="rect">
            <a:avLst/>
          </a:prstGeom>
          <a:noFill/>
        </p:spPr>
        <p:txBody>
          <a:bodyPr wrap="square" rtlCol="0">
            <a:spAutoFit/>
          </a:bodyPr>
          <a:lstStyle/>
          <a:p>
            <a:r>
              <a:rPr lang="en-US" altLang="zh-CN"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rPr>
              <a:t>3</a:t>
            </a:r>
            <a:endParaRPr lang="zh-CN" altLang="en-US"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endParaRPr>
          </a:p>
        </p:txBody>
      </p:sp>
      <p:sp>
        <p:nvSpPr>
          <p:cNvPr id="30" name="文本框 29"/>
          <p:cNvSpPr txBox="1"/>
          <p:nvPr/>
        </p:nvSpPr>
        <p:spPr>
          <a:xfrm>
            <a:off x="7886700" y="3069710"/>
            <a:ext cx="1504950" cy="2646878"/>
          </a:xfrm>
          <a:prstGeom prst="rect">
            <a:avLst/>
          </a:prstGeom>
          <a:noFill/>
        </p:spPr>
        <p:txBody>
          <a:bodyPr wrap="square" rtlCol="0">
            <a:spAutoFit/>
          </a:bodyPr>
          <a:lstStyle/>
          <a:p>
            <a:r>
              <a:rPr lang="en-US" altLang="zh-CN"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rPr>
              <a:t>4</a:t>
            </a:r>
            <a:endParaRPr lang="zh-CN" altLang="en-US" sz="16600" dirty="0">
              <a:gradFill>
                <a:gsLst>
                  <a:gs pos="30000">
                    <a:srgbClr val="4A206A"/>
                  </a:gs>
                  <a:gs pos="9000">
                    <a:srgbClr val="3A1953"/>
                  </a:gs>
                  <a:gs pos="54000">
                    <a:srgbClr val="7030A0"/>
                  </a:gs>
                  <a:gs pos="87000">
                    <a:srgbClr val="8C3EC6"/>
                  </a:gs>
                  <a:gs pos="72720">
                    <a:srgbClr val="7E37B2"/>
                  </a:gs>
                  <a:gs pos="100000">
                    <a:srgbClr val="A86ED4"/>
                  </a:gs>
                </a:gsLst>
                <a:path path="circle">
                  <a:fillToRect l="100000" b="100000"/>
                </a:path>
              </a:gradFill>
              <a:latin typeface="Aharoni" panose="02010803020104030203" pitchFamily="2" charset="-79"/>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f1a2fda2-398f-4e27-9f2a-8159834a0df6"/>
</p:tagLst>
</file>

<file path=ppt/tags/tag2.xml><?xml version="1.0" encoding="utf-8"?>
<p:tagLst xmlns:a="http://schemas.openxmlformats.org/drawingml/2006/main" xmlns:r="http://schemas.openxmlformats.org/officeDocument/2006/relationships" xmlns:p="http://schemas.openxmlformats.org/presentationml/2006/main">
  <p:tag name="ISLIDE.DIAGRAM" val="6b724148-1469-474b-af26-c2bcadae53f8"/>
</p:tagLst>
</file>

<file path=ppt/tags/tag3.xml><?xml version="1.0" encoding="utf-8"?>
<p:tagLst xmlns:a="http://schemas.openxmlformats.org/drawingml/2006/main" xmlns:r="http://schemas.openxmlformats.org/officeDocument/2006/relationships" xmlns:p="http://schemas.openxmlformats.org/presentationml/2006/main">
  <p:tag name="ISLIDE.DIAGRAM" val="c8c34bc7-6659-4375-86ad-058f1eab734a"/>
</p:tagLst>
</file>

<file path=ppt/theme/theme1.xml><?xml version="1.0" encoding="utf-8"?>
<a:theme xmlns:a="http://schemas.openxmlformats.org/drawingml/2006/main" name="Office Theme">
  <a:themeElements>
    <a:clrScheme name="自定义 2">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3.xml><?xml version="1.0" encoding="utf-8"?>
<a:themeOverride xmlns:a="http://schemas.openxmlformats.org/drawingml/2006/main">
  <a:clrScheme name="自定义 2">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1479</Words>
  <Application>Microsoft Office PowerPoint</Application>
  <PresentationFormat>宽屏</PresentationFormat>
  <Paragraphs>204</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微软雅黑</vt:lpstr>
      <vt:lpstr>Aharoni</vt:lpstr>
      <vt:lpstr>Arial</vt:lpstr>
      <vt:lpstr>Calibri</vt:lpstr>
      <vt:lpstr>Calibri Light</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54</cp:revision>
  <dcterms:created xsi:type="dcterms:W3CDTF">2017-08-18T03:02:00Z</dcterms:created>
  <dcterms:modified xsi:type="dcterms:W3CDTF">2021-01-05T12:15:39Z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