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4CF"/>
    <a:srgbClr val="00CAE9"/>
    <a:srgbClr val="F0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C54CF"/>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401-4015-B01B-F1130540D9B6}"/>
            </c:ext>
          </c:extLst>
        </c:ser>
        <c:ser>
          <c:idx val="1"/>
          <c:order val="1"/>
          <c:tx>
            <c:strRef>
              <c:f>Sheet1!$C$1</c:f>
              <c:strCache>
                <c:ptCount val="1"/>
                <c:pt idx="0">
                  <c:v>系列 2</c:v>
                </c:pt>
              </c:strCache>
            </c:strRef>
          </c:tx>
          <c:spPr>
            <a:solidFill>
              <a:srgbClr val="00CAE9"/>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401-4015-B01B-F1130540D9B6}"/>
            </c:ext>
          </c:extLst>
        </c:ser>
        <c:ser>
          <c:idx val="2"/>
          <c:order val="2"/>
          <c:tx>
            <c:strRef>
              <c:f>Sheet1!$D$1</c:f>
              <c:strCache>
                <c:ptCount val="1"/>
                <c:pt idx="0">
                  <c:v>系列 3</c:v>
                </c:pt>
              </c:strCache>
            </c:strRef>
          </c:tx>
          <c:spPr>
            <a:solidFill>
              <a:schemeClr val="bg1">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401-4015-B01B-F1130540D9B6}"/>
            </c:ext>
          </c:extLst>
        </c:ser>
        <c:dLbls>
          <c:showLegendKey val="0"/>
          <c:showVal val="0"/>
          <c:showCatName val="0"/>
          <c:showSerName val="0"/>
          <c:showPercent val="0"/>
          <c:showBubbleSize val="0"/>
        </c:dLbls>
        <c:gapWidth val="219"/>
        <c:overlap val="-27"/>
        <c:axId val="201203504"/>
        <c:axId val="201203832"/>
      </c:barChart>
      <c:catAx>
        <c:axId val="20120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1203832"/>
        <c:crosses val="autoZero"/>
        <c:auto val="1"/>
        <c:lblAlgn val="ctr"/>
        <c:lblOffset val="100"/>
        <c:noMultiLvlLbl val="0"/>
      </c:catAx>
      <c:valAx>
        <c:axId val="201203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120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38100" cap="rnd">
              <a:solidFill>
                <a:srgbClr val="3C54CF"/>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4B4-4733-8381-FC920D30FC03}"/>
            </c:ext>
          </c:extLst>
        </c:ser>
        <c:ser>
          <c:idx val="1"/>
          <c:order val="1"/>
          <c:tx>
            <c:strRef>
              <c:f>Sheet1!$C$1</c:f>
              <c:strCache>
                <c:ptCount val="1"/>
                <c:pt idx="0">
                  <c:v>系列 2</c:v>
                </c:pt>
              </c:strCache>
            </c:strRef>
          </c:tx>
          <c:spPr>
            <a:ln w="38100" cap="rnd">
              <a:solidFill>
                <a:srgbClr val="00CAE9"/>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4B4-4733-8381-FC920D30FC03}"/>
            </c:ext>
          </c:extLst>
        </c:ser>
        <c:ser>
          <c:idx val="2"/>
          <c:order val="2"/>
          <c:tx>
            <c:strRef>
              <c:f>Sheet1!$D$1</c:f>
              <c:strCache>
                <c:ptCount val="1"/>
                <c:pt idx="0">
                  <c:v>系列 3</c:v>
                </c:pt>
              </c:strCache>
            </c:strRef>
          </c:tx>
          <c:spPr>
            <a:ln w="38100"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4B4-4733-8381-FC920D30FC03}"/>
            </c:ext>
          </c:extLst>
        </c:ser>
        <c:dLbls>
          <c:showLegendKey val="0"/>
          <c:showVal val="0"/>
          <c:showCatName val="0"/>
          <c:showSerName val="0"/>
          <c:showPercent val="0"/>
          <c:showBubbleSize val="0"/>
        </c:dLbls>
        <c:smooth val="0"/>
        <c:axId val="328929552"/>
        <c:axId val="328931192"/>
      </c:lineChart>
      <c:catAx>
        <c:axId val="32892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28931192"/>
        <c:crosses val="autoZero"/>
        <c:auto val="1"/>
        <c:lblAlgn val="ctr"/>
        <c:lblOffset val="100"/>
        <c:noMultiLvlLbl val="0"/>
      </c:catAx>
      <c:valAx>
        <c:axId val="328931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2892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3FE540-FB40-486C-BA11-6E68A38FA94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E70CB-3C48-4E6A-A02E-6B6D39E5DB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FE540-FB40-486C-BA11-6E68A38FA94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E70CB-3C48-4E6A-A02E-6B6D39E5DB1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8825021" y="1584250"/>
            <a:ext cx="2417200" cy="1477328"/>
          </a:xfrm>
          <a:prstGeom prst="rect">
            <a:avLst/>
          </a:prstGeom>
          <a:noFill/>
        </p:spPr>
        <p:txBody>
          <a:bodyPr wrap="none" rtlCol="0">
            <a:spAutoFit/>
          </a:bodyPr>
          <a:lstStyle/>
          <a:p>
            <a:pPr>
              <a:lnSpc>
                <a:spcPts val="5400"/>
              </a:lnSpc>
            </a:pPr>
            <a:r>
              <a:rPr lang="zh-CN" altLang="en-US" sz="4800" spc="-300" dirty="0">
                <a:solidFill>
                  <a:schemeClr val="tx1">
                    <a:lumMod val="85000"/>
                    <a:lumOff val="15000"/>
                  </a:schemeClr>
                </a:solidFill>
                <a:latin typeface="思源黑体 Bold" panose="020B0800000000000000" pitchFamily="34" charset="-122"/>
                <a:ea typeface="思源黑体 Bold" panose="020B0800000000000000" pitchFamily="34" charset="-122"/>
              </a:rPr>
              <a:t>区块链</a:t>
            </a:r>
            <a:endParaRPr lang="en-US" altLang="zh-CN" sz="4800" spc="-300" dirty="0">
              <a:solidFill>
                <a:schemeClr val="tx1">
                  <a:lumMod val="85000"/>
                  <a:lumOff val="15000"/>
                </a:schemeClr>
              </a:solidFill>
              <a:latin typeface="思源黑体 Bold" panose="020B0800000000000000" pitchFamily="34" charset="-122"/>
              <a:ea typeface="思源黑体 Bold" panose="020B0800000000000000" pitchFamily="34" charset="-122"/>
            </a:endParaRPr>
          </a:p>
          <a:p>
            <a:pPr>
              <a:lnSpc>
                <a:spcPts val="5400"/>
              </a:lnSpc>
            </a:pPr>
            <a:r>
              <a:rPr lang="en-US" altLang="zh-CN" sz="4800" spc="-300" dirty="0">
                <a:ln w="19050">
                  <a:solidFill>
                    <a:srgbClr val="3C54CF"/>
                  </a:solidFill>
                </a:ln>
                <a:solidFill>
                  <a:srgbClr val="00CAE9"/>
                </a:solidFill>
                <a:latin typeface="思源黑体 Bold" panose="020B0800000000000000" pitchFamily="34" charset="-122"/>
                <a:ea typeface="思源黑体 Bold" panose="020B0800000000000000" pitchFamily="34" charset="-122"/>
              </a:rPr>
              <a:t>PPT</a:t>
            </a:r>
            <a:r>
              <a:rPr lang="zh-CN" altLang="en-US" sz="4800" spc="-300" dirty="0">
                <a:solidFill>
                  <a:schemeClr val="tx1">
                    <a:lumMod val="85000"/>
                    <a:lumOff val="15000"/>
                  </a:schemeClr>
                </a:solidFill>
                <a:latin typeface="思源黑体 Bold" panose="020B0800000000000000" pitchFamily="34" charset="-122"/>
                <a:ea typeface="思源黑体 Bold" panose="020B0800000000000000" pitchFamily="34" charset="-122"/>
              </a:rPr>
              <a:t>模板</a:t>
            </a:r>
          </a:p>
        </p:txBody>
      </p:sp>
      <p:sp>
        <p:nvSpPr>
          <p:cNvPr id="5" name="文本框 4"/>
          <p:cNvSpPr txBox="1"/>
          <p:nvPr/>
        </p:nvSpPr>
        <p:spPr>
          <a:xfrm>
            <a:off x="9622803" y="3191169"/>
            <a:ext cx="1619418" cy="646331"/>
          </a:xfrm>
          <a:prstGeom prst="rect">
            <a:avLst/>
          </a:prstGeom>
          <a:noFill/>
        </p:spPr>
        <p:txBody>
          <a:bodyPr wrap="none" rtlCol="0">
            <a:spAutoFit/>
          </a:bodyPr>
          <a:lstStyle/>
          <a:p>
            <a:pPr algn="r"/>
            <a:r>
              <a:rPr lang="en-US" altLang="zh-CN" dirty="0">
                <a:solidFill>
                  <a:srgbClr val="3C54CF"/>
                </a:solidFill>
                <a:latin typeface="Bahnschrift Light" panose="020B0502040204020203" pitchFamily="34" charset="0"/>
              </a:rPr>
              <a:t>BLOCK CHAIN</a:t>
            </a:r>
          </a:p>
          <a:p>
            <a:pPr algn="r"/>
            <a:r>
              <a:rPr lang="en-US" altLang="zh-CN" dirty="0">
                <a:solidFill>
                  <a:srgbClr val="3C54CF"/>
                </a:solidFill>
                <a:latin typeface="Bahnschrift Light" panose="020B0502040204020203" pitchFamily="34" charset="0"/>
              </a:rPr>
              <a:t>TEMPLATE</a:t>
            </a:r>
            <a:endParaRPr lang="zh-CN" altLang="en-US" dirty="0">
              <a:solidFill>
                <a:srgbClr val="3C54CF"/>
              </a:solidFill>
              <a:latin typeface="Bahnschrift Light"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2</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9" name="图片 8"/>
          <p:cNvPicPr>
            <a:picLocks noChangeAspect="1"/>
          </p:cNvPicPr>
          <p:nvPr/>
        </p:nvPicPr>
        <p:blipFill>
          <a:blip r:embed="rId2"/>
          <a:stretch>
            <a:fillRect/>
          </a:stretch>
        </p:blipFill>
        <p:spPr>
          <a:xfrm>
            <a:off x="5716143" y="2195582"/>
            <a:ext cx="5896383" cy="4423393"/>
          </a:xfrm>
          <a:prstGeom prst="rect">
            <a:avLst/>
          </a:prstGeom>
        </p:spPr>
      </p:pic>
      <p:sp>
        <p:nvSpPr>
          <p:cNvPr id="21" name="文本框 20"/>
          <p:cNvSpPr txBox="1"/>
          <p:nvPr/>
        </p:nvSpPr>
        <p:spPr>
          <a:xfrm>
            <a:off x="6695516" y="979865"/>
            <a:ext cx="4149341" cy="830997"/>
          </a:xfrm>
          <a:prstGeom prst="rect">
            <a:avLst/>
          </a:prstGeom>
          <a:noFill/>
        </p:spPr>
        <p:txBody>
          <a:bodyPr wrap="none" rtlCol="0">
            <a:spAutoFit/>
          </a:bodyPr>
          <a:lstStyle/>
          <a:p>
            <a:pPr algn="ctr"/>
            <a:r>
              <a:rPr lang="en-US" altLang="zh-CN" sz="4800" dirty="0">
                <a:solidFill>
                  <a:schemeClr val="tx1">
                    <a:lumMod val="85000"/>
                    <a:lumOff val="15000"/>
                  </a:schemeClr>
                </a:solidFill>
                <a:latin typeface="思源黑体 Bold" panose="020B0800000000000000" pitchFamily="34" charset="-122"/>
                <a:ea typeface="思源黑体 Bold" panose="020B0800000000000000" pitchFamily="34" charset="-122"/>
              </a:rPr>
              <a:t>BLOCK</a:t>
            </a:r>
            <a:r>
              <a:rPr lang="en-US" altLang="zh-CN" sz="4800" dirty="0">
                <a:solidFill>
                  <a:srgbClr val="3C54CF"/>
                </a:solidFill>
                <a:latin typeface="思源黑体 Bold" panose="020B0800000000000000" pitchFamily="34" charset="-122"/>
                <a:ea typeface="思源黑体 Bold" panose="020B0800000000000000" pitchFamily="34" charset="-122"/>
              </a:rPr>
              <a:t>CHAIN</a:t>
            </a:r>
            <a:endParaRPr lang="zh-CN" altLang="en-US" sz="4800" dirty="0">
              <a:solidFill>
                <a:srgbClr val="3C54CF"/>
              </a:solidFill>
              <a:latin typeface="思源黑体 Bold" panose="020B0800000000000000" pitchFamily="34" charset="-122"/>
              <a:ea typeface="思源黑体 Bold" panose="020B0800000000000000" pitchFamily="34" charset="-122"/>
            </a:endParaRPr>
          </a:p>
        </p:txBody>
      </p:sp>
      <p:grpSp>
        <p:nvGrpSpPr>
          <p:cNvPr id="22" name="组合 21"/>
          <p:cNvGrpSpPr/>
          <p:nvPr/>
        </p:nvGrpSpPr>
        <p:grpSpPr>
          <a:xfrm>
            <a:off x="7079395" y="1857028"/>
            <a:ext cx="3275256" cy="338554"/>
            <a:chOff x="5731638" y="1923199"/>
            <a:chExt cx="3275256" cy="338554"/>
          </a:xfrm>
        </p:grpSpPr>
        <p:sp>
          <p:nvSpPr>
            <p:cNvPr id="23" name="矩形: 圆角 22"/>
            <p:cNvSpPr/>
            <p:nvPr/>
          </p:nvSpPr>
          <p:spPr>
            <a:xfrm>
              <a:off x="5731638" y="1923199"/>
              <a:ext cx="3275256" cy="338554"/>
            </a:xfrm>
            <a:prstGeom prst="roundRect">
              <a:avLst>
                <a:gd name="adj" fmla="val 41792"/>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875372" y="1933832"/>
              <a:ext cx="3094117" cy="307777"/>
            </a:xfrm>
            <a:prstGeom prst="rect">
              <a:avLst/>
            </a:prstGeom>
            <a:noFill/>
          </p:spPr>
          <p:txBody>
            <a:bodyPr wrap="none" rtlCol="0">
              <a:spAutoFit/>
            </a:bodyPr>
            <a:lstStyle/>
            <a:p>
              <a:pPr algn="ctr"/>
              <a:r>
                <a:rPr lang="en-US" altLang="zh-CN" sz="1400" spc="1000" dirty="0">
                  <a:solidFill>
                    <a:schemeClr val="bg1"/>
                  </a:solidFill>
                  <a:latin typeface="Bahnschrift Light" panose="020B0502040204020203" pitchFamily="34" charset="0"/>
                </a:rPr>
                <a:t>201X TEMPLATE</a:t>
              </a:r>
              <a:endParaRPr lang="zh-CN" altLang="en-US" sz="1400" spc="1000" dirty="0">
                <a:solidFill>
                  <a:schemeClr val="bg1"/>
                </a:solidFill>
                <a:latin typeface="Bahnschrift Light" panose="020B0502040204020203" pitchFamily="34" charset="0"/>
              </a:endParaRPr>
            </a:p>
          </p:txBody>
        </p:sp>
      </p:grpSp>
      <p:grpSp>
        <p:nvGrpSpPr>
          <p:cNvPr id="42" name="组合 41"/>
          <p:cNvGrpSpPr/>
          <p:nvPr/>
        </p:nvGrpSpPr>
        <p:grpSpPr>
          <a:xfrm>
            <a:off x="2119307" y="601987"/>
            <a:ext cx="2961957" cy="1733593"/>
            <a:chOff x="1759865" y="725926"/>
            <a:chExt cx="2961957" cy="1733593"/>
          </a:xfrm>
        </p:grpSpPr>
        <p:sp>
          <p:nvSpPr>
            <p:cNvPr id="26" name="矩形 25"/>
            <p:cNvSpPr/>
            <p:nvPr/>
          </p:nvSpPr>
          <p:spPr>
            <a:xfrm>
              <a:off x="1759865" y="1107235"/>
              <a:ext cx="2961957" cy="1068204"/>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3"/>
            <a:stretch>
              <a:fillRect/>
            </a:stretch>
          </p:blipFill>
          <p:spPr>
            <a:xfrm>
              <a:off x="2750535" y="725926"/>
              <a:ext cx="860943" cy="698839"/>
            </a:xfrm>
            <a:prstGeom prst="rect">
              <a:avLst/>
            </a:prstGeom>
          </p:spPr>
        </p:pic>
        <p:sp useBgFill="1">
          <p:nvSpPr>
            <p:cNvPr id="28" name="文本框 27"/>
            <p:cNvSpPr txBox="1"/>
            <p:nvPr/>
          </p:nvSpPr>
          <p:spPr>
            <a:xfrm>
              <a:off x="2082885" y="1467196"/>
              <a:ext cx="2364750" cy="992323"/>
            </a:xfrm>
            <a:prstGeom prst="rect">
              <a:avLst/>
            </a:prstGeom>
          </p:spPr>
          <p:txBody>
            <a:bodyPr wrap="none" rtlCol="0">
              <a:spAutoFit/>
            </a:bodyPr>
            <a:lstStyle/>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sz="17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43" name="组合 42"/>
          <p:cNvGrpSpPr/>
          <p:nvPr/>
        </p:nvGrpSpPr>
        <p:grpSpPr>
          <a:xfrm>
            <a:off x="2119307" y="2498405"/>
            <a:ext cx="2961957" cy="1733593"/>
            <a:chOff x="1759865" y="725926"/>
            <a:chExt cx="2961957" cy="1733593"/>
          </a:xfrm>
        </p:grpSpPr>
        <p:sp>
          <p:nvSpPr>
            <p:cNvPr id="44" name="矩形 43"/>
            <p:cNvSpPr/>
            <p:nvPr/>
          </p:nvSpPr>
          <p:spPr>
            <a:xfrm>
              <a:off x="1759865" y="1107235"/>
              <a:ext cx="2961957" cy="1068204"/>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3"/>
            <a:stretch>
              <a:fillRect/>
            </a:stretch>
          </p:blipFill>
          <p:spPr>
            <a:xfrm>
              <a:off x="2750535" y="725926"/>
              <a:ext cx="860943" cy="698839"/>
            </a:xfrm>
            <a:prstGeom prst="rect">
              <a:avLst/>
            </a:prstGeom>
          </p:spPr>
        </p:pic>
        <p:sp useBgFill="1">
          <p:nvSpPr>
            <p:cNvPr id="46" name="文本框 45"/>
            <p:cNvSpPr txBox="1"/>
            <p:nvPr/>
          </p:nvSpPr>
          <p:spPr>
            <a:xfrm>
              <a:off x="2082885" y="1467196"/>
              <a:ext cx="2364750" cy="992323"/>
            </a:xfrm>
            <a:prstGeom prst="rect">
              <a:avLst/>
            </a:prstGeom>
          </p:spPr>
          <p:txBody>
            <a:bodyPr wrap="none" rtlCol="0">
              <a:spAutoFit/>
            </a:bodyPr>
            <a:lstStyle/>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sz="17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47" name="组合 46"/>
          <p:cNvGrpSpPr/>
          <p:nvPr/>
        </p:nvGrpSpPr>
        <p:grpSpPr>
          <a:xfrm>
            <a:off x="2119307" y="4394823"/>
            <a:ext cx="2961957" cy="1733593"/>
            <a:chOff x="1759865" y="725926"/>
            <a:chExt cx="2961957" cy="1733593"/>
          </a:xfrm>
        </p:grpSpPr>
        <p:sp>
          <p:nvSpPr>
            <p:cNvPr id="48" name="矩形 47"/>
            <p:cNvSpPr/>
            <p:nvPr/>
          </p:nvSpPr>
          <p:spPr>
            <a:xfrm>
              <a:off x="1759865" y="1107235"/>
              <a:ext cx="2961957" cy="1068204"/>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3"/>
            <a:stretch>
              <a:fillRect/>
            </a:stretch>
          </p:blipFill>
          <p:spPr>
            <a:xfrm>
              <a:off x="2750535" y="725926"/>
              <a:ext cx="860943" cy="698839"/>
            </a:xfrm>
            <a:prstGeom prst="rect">
              <a:avLst/>
            </a:prstGeom>
          </p:spPr>
        </p:pic>
        <p:sp useBgFill="1">
          <p:nvSpPr>
            <p:cNvPr id="50" name="文本框 49"/>
            <p:cNvSpPr txBox="1"/>
            <p:nvPr/>
          </p:nvSpPr>
          <p:spPr>
            <a:xfrm>
              <a:off x="2082885" y="1467196"/>
              <a:ext cx="2364750" cy="992323"/>
            </a:xfrm>
            <a:prstGeom prst="rect">
              <a:avLst/>
            </a:prstGeom>
          </p:spPr>
          <p:txBody>
            <a:bodyPr wrap="none" rtlCol="0">
              <a:spAutoFit/>
            </a:bodyPr>
            <a:lstStyle/>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sz="17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2400"/>
                </a:lnSpc>
              </a:pPr>
              <a:r>
                <a:rPr lang="zh-CN" altLang="en-US" sz="17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000" fill="hold"/>
                                        <p:tgtEl>
                                          <p:spTgt spid="47"/>
                                        </p:tgtEl>
                                        <p:attrNameLst>
                                          <p:attrName>ppt_x</p:attrName>
                                        </p:attrNameLst>
                                      </p:cBhvr>
                                      <p:tavLst>
                                        <p:tav tm="0">
                                          <p:val>
                                            <p:strVal val="#ppt_x"/>
                                          </p:val>
                                        </p:tav>
                                        <p:tav tm="100000">
                                          <p:val>
                                            <p:strVal val="#ppt_x"/>
                                          </p:val>
                                        </p:tav>
                                      </p:tavLst>
                                    </p:anim>
                                    <p:anim calcmode="lin" valueType="num">
                                      <p:cBhvr additive="base">
                                        <p:cTn id="16"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2</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29" name="图片 28"/>
          <p:cNvPicPr>
            <a:picLocks noChangeAspect="1"/>
          </p:cNvPicPr>
          <p:nvPr/>
        </p:nvPicPr>
        <p:blipFill rotWithShape="1">
          <a:blip r:embed="rId2"/>
          <a:srcRect/>
          <a:stretch>
            <a:fillRect/>
          </a:stretch>
        </p:blipFill>
        <p:spPr>
          <a:xfrm>
            <a:off x="0" y="679009"/>
            <a:ext cx="8506047" cy="3550980"/>
          </a:xfrm>
          <a:prstGeom prst="rect">
            <a:avLst/>
          </a:prstGeom>
        </p:spPr>
      </p:pic>
      <p:grpSp>
        <p:nvGrpSpPr>
          <p:cNvPr id="54" name="组合 53"/>
          <p:cNvGrpSpPr/>
          <p:nvPr/>
        </p:nvGrpSpPr>
        <p:grpSpPr>
          <a:xfrm>
            <a:off x="4356706" y="1427081"/>
            <a:ext cx="4149341" cy="1027418"/>
            <a:chOff x="4356706" y="1427081"/>
            <a:chExt cx="4149341" cy="1027418"/>
          </a:xfrm>
        </p:grpSpPr>
        <p:sp>
          <p:nvSpPr>
            <p:cNvPr id="30" name="文本框 29"/>
            <p:cNvSpPr txBox="1"/>
            <p:nvPr/>
          </p:nvSpPr>
          <p:spPr>
            <a:xfrm>
              <a:off x="4356706" y="1623502"/>
              <a:ext cx="4149341" cy="830997"/>
            </a:xfrm>
            <a:prstGeom prst="rect">
              <a:avLst/>
            </a:prstGeom>
            <a:noFill/>
          </p:spPr>
          <p:txBody>
            <a:bodyPr wrap="none" rtlCol="0">
              <a:spAutoFit/>
            </a:bodyPr>
            <a:lstStyle/>
            <a:p>
              <a:pPr algn="r"/>
              <a:r>
                <a:rPr lang="en-US" altLang="zh-CN" sz="4800" dirty="0">
                  <a:solidFill>
                    <a:schemeClr val="bg1"/>
                  </a:solidFill>
                  <a:latin typeface="思源黑体 Bold" panose="020B0800000000000000" pitchFamily="34" charset="-122"/>
                  <a:ea typeface="思源黑体 Bold" panose="020B0800000000000000" pitchFamily="34" charset="-122"/>
                </a:rPr>
                <a:t>BLOCKCHAIN</a:t>
              </a:r>
              <a:endParaRPr lang="zh-CN" altLang="en-US" sz="4800" dirty="0">
                <a:solidFill>
                  <a:schemeClr val="bg1"/>
                </a:solidFill>
                <a:latin typeface="思源黑体 Bold" panose="020B0800000000000000" pitchFamily="34" charset="-122"/>
                <a:ea typeface="思源黑体 Bold" panose="020B0800000000000000" pitchFamily="34" charset="-122"/>
              </a:endParaRPr>
            </a:p>
          </p:txBody>
        </p:sp>
        <p:sp>
          <p:nvSpPr>
            <p:cNvPr id="31" name="文本框 30"/>
            <p:cNvSpPr txBox="1"/>
            <p:nvPr/>
          </p:nvSpPr>
          <p:spPr>
            <a:xfrm>
              <a:off x="6505807" y="1427081"/>
              <a:ext cx="1927130" cy="307777"/>
            </a:xfrm>
            <a:prstGeom prst="rect">
              <a:avLst/>
            </a:prstGeom>
            <a:noFill/>
          </p:spPr>
          <p:txBody>
            <a:bodyPr wrap="none" rtlCol="0">
              <a:spAutoFit/>
            </a:bodyPr>
            <a:lstStyle/>
            <a:p>
              <a:pPr algn="ctr"/>
              <a:r>
                <a:rPr lang="en-US" altLang="zh-CN" sz="1400" spc="300" dirty="0">
                  <a:solidFill>
                    <a:schemeClr val="bg1"/>
                  </a:solidFill>
                  <a:latin typeface="Bahnschrift Light" panose="020B0502040204020203" pitchFamily="34" charset="0"/>
                </a:rPr>
                <a:t>201X TEMPLATE</a:t>
              </a:r>
              <a:endParaRPr lang="zh-CN" altLang="en-US" sz="1400" spc="300" dirty="0">
                <a:solidFill>
                  <a:schemeClr val="bg1"/>
                </a:solidFill>
                <a:latin typeface="Bahnschrift Light" panose="020B0502040204020203" pitchFamily="34" charset="0"/>
              </a:endParaRPr>
            </a:p>
          </p:txBody>
        </p:sp>
      </p:grpSp>
      <p:pic>
        <p:nvPicPr>
          <p:cNvPr id="32" name="图片 31"/>
          <p:cNvPicPr>
            <a:picLocks noChangeAspect="1"/>
          </p:cNvPicPr>
          <p:nvPr/>
        </p:nvPicPr>
        <p:blipFill rotWithShape="1">
          <a:blip r:embed="rId3"/>
          <a:srcRect/>
          <a:stretch>
            <a:fillRect/>
          </a:stretch>
        </p:blipFill>
        <p:spPr>
          <a:xfrm>
            <a:off x="8570357" y="679009"/>
            <a:ext cx="102749" cy="3550980"/>
          </a:xfrm>
          <a:prstGeom prst="rect">
            <a:avLst/>
          </a:prstGeom>
        </p:spPr>
      </p:pic>
      <p:pic>
        <p:nvPicPr>
          <p:cNvPr id="33" name="图片 32"/>
          <p:cNvPicPr>
            <a:picLocks noChangeAspect="1"/>
          </p:cNvPicPr>
          <p:nvPr/>
        </p:nvPicPr>
        <p:blipFill rotWithShape="1">
          <a:blip r:embed="rId3"/>
          <a:srcRect/>
          <a:stretch>
            <a:fillRect/>
          </a:stretch>
        </p:blipFill>
        <p:spPr>
          <a:xfrm>
            <a:off x="8754185" y="679009"/>
            <a:ext cx="102749" cy="3550980"/>
          </a:xfrm>
          <a:prstGeom prst="rect">
            <a:avLst/>
          </a:prstGeom>
        </p:spPr>
      </p:pic>
      <p:pic>
        <p:nvPicPr>
          <p:cNvPr id="34" name="图片 33"/>
          <p:cNvPicPr>
            <a:picLocks noChangeAspect="1"/>
          </p:cNvPicPr>
          <p:nvPr/>
        </p:nvPicPr>
        <p:blipFill rotWithShape="1">
          <a:blip r:embed="rId3"/>
          <a:srcRect/>
          <a:stretch>
            <a:fillRect/>
          </a:stretch>
        </p:blipFill>
        <p:spPr>
          <a:xfrm>
            <a:off x="8938013" y="679009"/>
            <a:ext cx="102749" cy="3550980"/>
          </a:xfrm>
          <a:prstGeom prst="rect">
            <a:avLst/>
          </a:prstGeom>
        </p:spPr>
      </p:pic>
      <p:pic>
        <p:nvPicPr>
          <p:cNvPr id="35" name="图片 34"/>
          <p:cNvPicPr>
            <a:picLocks noChangeAspect="1"/>
          </p:cNvPicPr>
          <p:nvPr/>
        </p:nvPicPr>
        <p:blipFill rotWithShape="1">
          <a:blip r:embed="rId3"/>
          <a:srcRect/>
          <a:stretch>
            <a:fillRect/>
          </a:stretch>
        </p:blipFill>
        <p:spPr>
          <a:xfrm>
            <a:off x="9121841" y="679009"/>
            <a:ext cx="102749" cy="3550980"/>
          </a:xfrm>
          <a:prstGeom prst="rect">
            <a:avLst/>
          </a:prstGeom>
        </p:spPr>
      </p:pic>
      <p:pic>
        <p:nvPicPr>
          <p:cNvPr id="36" name="图片 35"/>
          <p:cNvPicPr>
            <a:picLocks noChangeAspect="1"/>
          </p:cNvPicPr>
          <p:nvPr/>
        </p:nvPicPr>
        <p:blipFill rotWithShape="1">
          <a:blip r:embed="rId3"/>
          <a:srcRect/>
          <a:stretch>
            <a:fillRect/>
          </a:stretch>
        </p:blipFill>
        <p:spPr>
          <a:xfrm>
            <a:off x="9305667" y="679009"/>
            <a:ext cx="102749" cy="3550980"/>
          </a:xfrm>
          <a:prstGeom prst="rect">
            <a:avLst/>
          </a:prstGeom>
        </p:spPr>
      </p:pic>
      <p:grpSp>
        <p:nvGrpSpPr>
          <p:cNvPr id="47" name="组合 46"/>
          <p:cNvGrpSpPr/>
          <p:nvPr/>
        </p:nvGrpSpPr>
        <p:grpSpPr>
          <a:xfrm>
            <a:off x="2644172" y="4687264"/>
            <a:ext cx="6821131" cy="384721"/>
            <a:chOff x="2644172" y="4591568"/>
            <a:chExt cx="6821131" cy="384721"/>
          </a:xfrm>
        </p:grpSpPr>
        <p:sp>
          <p:nvSpPr>
            <p:cNvPr id="38" name="文本框 37"/>
            <p:cNvSpPr txBox="1"/>
            <p:nvPr/>
          </p:nvSpPr>
          <p:spPr>
            <a:xfrm>
              <a:off x="3432882" y="4591568"/>
              <a:ext cx="6032421"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pic>
          <p:nvPicPr>
            <p:cNvPr id="46" name="图片 45"/>
            <p:cNvPicPr>
              <a:picLocks noChangeAspect="1"/>
            </p:cNvPicPr>
            <p:nvPr/>
          </p:nvPicPr>
          <p:blipFill>
            <a:blip r:embed="rId4"/>
            <a:stretch>
              <a:fillRect/>
            </a:stretch>
          </p:blipFill>
          <p:spPr>
            <a:xfrm>
              <a:off x="2644172" y="4643747"/>
              <a:ext cx="632246" cy="280361"/>
            </a:xfrm>
            <a:prstGeom prst="rect">
              <a:avLst/>
            </a:prstGeom>
          </p:spPr>
        </p:pic>
      </p:grpSp>
      <p:grpSp>
        <p:nvGrpSpPr>
          <p:cNvPr id="48" name="组合 47"/>
          <p:cNvGrpSpPr/>
          <p:nvPr/>
        </p:nvGrpSpPr>
        <p:grpSpPr>
          <a:xfrm>
            <a:off x="2644172" y="5196370"/>
            <a:ext cx="6821131" cy="384721"/>
            <a:chOff x="2644172" y="4591568"/>
            <a:chExt cx="6821131" cy="384721"/>
          </a:xfrm>
        </p:grpSpPr>
        <p:sp>
          <p:nvSpPr>
            <p:cNvPr id="49" name="文本框 48"/>
            <p:cNvSpPr txBox="1"/>
            <p:nvPr/>
          </p:nvSpPr>
          <p:spPr>
            <a:xfrm>
              <a:off x="3432882" y="4591568"/>
              <a:ext cx="6032421"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pic>
          <p:nvPicPr>
            <p:cNvPr id="50" name="图片 49"/>
            <p:cNvPicPr>
              <a:picLocks noChangeAspect="1"/>
            </p:cNvPicPr>
            <p:nvPr/>
          </p:nvPicPr>
          <p:blipFill>
            <a:blip r:embed="rId4"/>
            <a:stretch>
              <a:fillRect/>
            </a:stretch>
          </p:blipFill>
          <p:spPr>
            <a:xfrm>
              <a:off x="2644172" y="4643747"/>
              <a:ext cx="632246" cy="280361"/>
            </a:xfrm>
            <a:prstGeom prst="rect">
              <a:avLst/>
            </a:prstGeom>
          </p:spPr>
        </p:pic>
      </p:grpSp>
      <p:grpSp>
        <p:nvGrpSpPr>
          <p:cNvPr id="51" name="组合 50"/>
          <p:cNvGrpSpPr/>
          <p:nvPr/>
        </p:nvGrpSpPr>
        <p:grpSpPr>
          <a:xfrm>
            <a:off x="2644172" y="5705475"/>
            <a:ext cx="6821131" cy="384721"/>
            <a:chOff x="2644172" y="4591568"/>
            <a:chExt cx="6821131" cy="384721"/>
          </a:xfrm>
        </p:grpSpPr>
        <p:sp>
          <p:nvSpPr>
            <p:cNvPr id="52" name="文本框 51"/>
            <p:cNvSpPr txBox="1"/>
            <p:nvPr/>
          </p:nvSpPr>
          <p:spPr>
            <a:xfrm>
              <a:off x="3432882" y="4591568"/>
              <a:ext cx="6032421"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pic>
          <p:nvPicPr>
            <p:cNvPr id="53" name="图片 52"/>
            <p:cNvPicPr>
              <a:picLocks noChangeAspect="1"/>
            </p:cNvPicPr>
            <p:nvPr/>
          </p:nvPicPr>
          <p:blipFill>
            <a:blip r:embed="rId4"/>
            <a:stretch>
              <a:fillRect/>
            </a:stretch>
          </p:blipFill>
          <p:spPr>
            <a:xfrm>
              <a:off x="2644172" y="4643747"/>
              <a:ext cx="632246" cy="28036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000"/>
                                        <p:tgtEl>
                                          <p:spTgt spid="47"/>
                                        </p:tgtEl>
                                      </p:cBhvr>
                                    </p:animEffect>
                                  </p:childTnLst>
                                </p:cTn>
                              </p:par>
                              <p:par>
                                <p:cTn id="12" presetID="22" presetClass="entr" presetSubtype="8" fill="hold" nodeType="withEffect">
                                  <p:stCondLst>
                                    <p:cond delay="75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1000"/>
                                        <p:tgtEl>
                                          <p:spTgt spid="48"/>
                                        </p:tgtEl>
                                      </p:cBhvr>
                                    </p:animEffect>
                                  </p:childTnLst>
                                </p:cTn>
                              </p:par>
                              <p:par>
                                <p:cTn id="15" presetID="22" presetClass="entr" presetSubtype="8" fill="hold" nodeType="withEffect">
                                  <p:stCondLst>
                                    <p:cond delay="75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2</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8" name="图片 7"/>
          <p:cNvPicPr>
            <a:picLocks noChangeAspect="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a:xfrm flipH="1">
            <a:off x="5486400" y="0"/>
            <a:ext cx="6705600" cy="6858000"/>
          </a:xfrm>
          <a:prstGeom prst="rect">
            <a:avLst/>
          </a:prstGeom>
        </p:spPr>
      </p:pic>
      <p:grpSp>
        <p:nvGrpSpPr>
          <p:cNvPr id="26" name="组合 25"/>
          <p:cNvGrpSpPr/>
          <p:nvPr/>
        </p:nvGrpSpPr>
        <p:grpSpPr>
          <a:xfrm>
            <a:off x="2639929" y="4627101"/>
            <a:ext cx="4644348" cy="1261884"/>
            <a:chOff x="2639929" y="4627101"/>
            <a:chExt cx="4644348" cy="1261884"/>
          </a:xfrm>
        </p:grpSpPr>
        <p:sp>
          <p:nvSpPr>
            <p:cNvPr id="9" name="文本框 8"/>
            <p:cNvSpPr txBox="1"/>
            <p:nvPr/>
          </p:nvSpPr>
          <p:spPr>
            <a:xfrm>
              <a:off x="2639929" y="4627101"/>
              <a:ext cx="4644348" cy="923330"/>
            </a:xfrm>
            <a:prstGeom prst="rect">
              <a:avLst/>
            </a:prstGeom>
            <a:noFill/>
          </p:spPr>
          <p:txBody>
            <a:bodyPr wrap="none" rtlCol="0">
              <a:spAutoFit/>
            </a:bodyPr>
            <a:lstStyle/>
            <a:p>
              <a:pPr algn="ctr"/>
              <a:r>
                <a:rPr lang="en-US" altLang="zh-CN" sz="5400" dirty="0">
                  <a:solidFill>
                    <a:schemeClr val="tx1">
                      <a:lumMod val="85000"/>
                      <a:lumOff val="15000"/>
                    </a:schemeClr>
                  </a:solidFill>
                  <a:latin typeface="思源黑体 Bold" panose="020B0800000000000000" pitchFamily="34" charset="-122"/>
                  <a:ea typeface="思源黑体 Bold" panose="020B0800000000000000" pitchFamily="34" charset="-122"/>
                </a:rPr>
                <a:t>BLOCK</a:t>
              </a:r>
              <a:r>
                <a:rPr lang="en-US" altLang="zh-CN" sz="5400" dirty="0">
                  <a:solidFill>
                    <a:srgbClr val="3C54CF"/>
                  </a:solidFill>
                  <a:latin typeface="思源黑体 Bold" panose="020B0800000000000000" pitchFamily="34" charset="-122"/>
                  <a:ea typeface="思源黑体 Bold" panose="020B0800000000000000" pitchFamily="34" charset="-122"/>
                </a:rPr>
                <a:t>CHAIN</a:t>
              </a:r>
              <a:endParaRPr lang="zh-CN" altLang="en-US" sz="5400" dirty="0">
                <a:solidFill>
                  <a:srgbClr val="3C54CF"/>
                </a:solidFill>
                <a:latin typeface="思源黑体 Bold" panose="020B0800000000000000" pitchFamily="34" charset="-122"/>
                <a:ea typeface="思源黑体 Bold" panose="020B0800000000000000" pitchFamily="34" charset="-122"/>
              </a:endParaRPr>
            </a:p>
          </p:txBody>
        </p:sp>
        <p:grpSp>
          <p:nvGrpSpPr>
            <p:cNvPr id="10" name="组合 9"/>
            <p:cNvGrpSpPr/>
            <p:nvPr/>
          </p:nvGrpSpPr>
          <p:grpSpPr>
            <a:xfrm>
              <a:off x="3251670" y="5550431"/>
              <a:ext cx="3275256" cy="338554"/>
              <a:chOff x="5731638" y="1923199"/>
              <a:chExt cx="3275256" cy="338554"/>
            </a:xfrm>
          </p:grpSpPr>
          <p:sp>
            <p:nvSpPr>
              <p:cNvPr id="11" name="矩形: 圆角 10"/>
              <p:cNvSpPr/>
              <p:nvPr/>
            </p:nvSpPr>
            <p:spPr>
              <a:xfrm>
                <a:off x="5731638" y="1923199"/>
                <a:ext cx="3275256" cy="338554"/>
              </a:xfrm>
              <a:prstGeom prst="roundRect">
                <a:avLst>
                  <a:gd name="adj" fmla="val 41792"/>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875372" y="1933832"/>
                <a:ext cx="3094117" cy="307777"/>
              </a:xfrm>
              <a:prstGeom prst="rect">
                <a:avLst/>
              </a:prstGeom>
              <a:noFill/>
            </p:spPr>
            <p:txBody>
              <a:bodyPr wrap="none" rtlCol="0">
                <a:spAutoFit/>
              </a:bodyPr>
              <a:lstStyle/>
              <a:p>
                <a:pPr algn="ctr"/>
                <a:r>
                  <a:rPr lang="en-US" altLang="zh-CN" sz="1400" spc="1000" dirty="0">
                    <a:solidFill>
                      <a:schemeClr val="bg1"/>
                    </a:solidFill>
                    <a:latin typeface="Bahnschrift Light" panose="020B0502040204020203" pitchFamily="34" charset="0"/>
                  </a:rPr>
                  <a:t>201X TEMPLATE</a:t>
                </a:r>
                <a:endParaRPr lang="zh-CN" altLang="en-US" sz="1400" spc="1000" dirty="0">
                  <a:solidFill>
                    <a:schemeClr val="bg1"/>
                  </a:solidFill>
                  <a:latin typeface="Bahnschrift Light" panose="020B0502040204020203" pitchFamily="34" charset="0"/>
                </a:endParaRPr>
              </a:p>
            </p:txBody>
          </p:sp>
        </p:grpSp>
      </p:grpSp>
      <p:grpSp>
        <p:nvGrpSpPr>
          <p:cNvPr id="17" name="组合 16"/>
          <p:cNvGrpSpPr/>
          <p:nvPr/>
        </p:nvGrpSpPr>
        <p:grpSpPr>
          <a:xfrm>
            <a:off x="2639929" y="915850"/>
            <a:ext cx="5926964" cy="545974"/>
            <a:chOff x="2398340" y="981417"/>
            <a:chExt cx="5926964" cy="545974"/>
          </a:xfrm>
        </p:grpSpPr>
        <p:pic>
          <p:nvPicPr>
            <p:cNvPr id="14" name="图片 13"/>
            <p:cNvPicPr>
              <a:picLocks noChangeAspect="1"/>
            </p:cNvPicPr>
            <p:nvPr/>
          </p:nvPicPr>
          <p:blipFill>
            <a:blip r:embed="rId3"/>
            <a:stretch>
              <a:fillRect/>
            </a:stretch>
          </p:blipFill>
          <p:spPr>
            <a:xfrm>
              <a:off x="2398340" y="981417"/>
              <a:ext cx="603054" cy="545974"/>
            </a:xfrm>
            <a:prstGeom prst="rect">
              <a:avLst/>
            </a:prstGeom>
          </p:spPr>
        </p:pic>
        <p:sp>
          <p:nvSpPr>
            <p:cNvPr id="15" name="文本框 14"/>
            <p:cNvSpPr txBox="1"/>
            <p:nvPr/>
          </p:nvSpPr>
          <p:spPr>
            <a:xfrm>
              <a:off x="3076581" y="1062043"/>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16" name="图片 15"/>
            <p:cNvPicPr>
              <a:picLocks noChangeAspect="1"/>
            </p:cNvPicPr>
            <p:nvPr/>
          </p:nvPicPr>
          <p:blipFill>
            <a:blip r:embed="rId3"/>
            <a:stretch>
              <a:fillRect/>
            </a:stretch>
          </p:blipFill>
          <p:spPr>
            <a:xfrm>
              <a:off x="7722250" y="981417"/>
              <a:ext cx="603054" cy="545974"/>
            </a:xfrm>
            <a:prstGeom prst="rect">
              <a:avLst/>
            </a:prstGeom>
          </p:spPr>
        </p:pic>
      </p:grpSp>
      <p:grpSp>
        <p:nvGrpSpPr>
          <p:cNvPr id="18" name="组合 17"/>
          <p:cNvGrpSpPr/>
          <p:nvPr/>
        </p:nvGrpSpPr>
        <p:grpSpPr>
          <a:xfrm>
            <a:off x="2639929" y="1652233"/>
            <a:ext cx="5926964" cy="545974"/>
            <a:chOff x="2398340" y="981417"/>
            <a:chExt cx="5926964" cy="545974"/>
          </a:xfrm>
        </p:grpSpPr>
        <p:pic>
          <p:nvPicPr>
            <p:cNvPr id="19" name="图片 18"/>
            <p:cNvPicPr>
              <a:picLocks noChangeAspect="1"/>
            </p:cNvPicPr>
            <p:nvPr/>
          </p:nvPicPr>
          <p:blipFill>
            <a:blip r:embed="rId3"/>
            <a:stretch>
              <a:fillRect/>
            </a:stretch>
          </p:blipFill>
          <p:spPr>
            <a:xfrm>
              <a:off x="2398340" y="981417"/>
              <a:ext cx="603054" cy="545974"/>
            </a:xfrm>
            <a:prstGeom prst="rect">
              <a:avLst/>
            </a:prstGeom>
          </p:spPr>
        </p:pic>
        <p:sp>
          <p:nvSpPr>
            <p:cNvPr id="20" name="文本框 19"/>
            <p:cNvSpPr txBox="1"/>
            <p:nvPr/>
          </p:nvSpPr>
          <p:spPr>
            <a:xfrm>
              <a:off x="3076581" y="1062043"/>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21" name="图片 20"/>
            <p:cNvPicPr>
              <a:picLocks noChangeAspect="1"/>
            </p:cNvPicPr>
            <p:nvPr/>
          </p:nvPicPr>
          <p:blipFill>
            <a:blip r:embed="rId3"/>
            <a:stretch>
              <a:fillRect/>
            </a:stretch>
          </p:blipFill>
          <p:spPr>
            <a:xfrm>
              <a:off x="7722250" y="981417"/>
              <a:ext cx="603054" cy="545974"/>
            </a:xfrm>
            <a:prstGeom prst="rect">
              <a:avLst/>
            </a:prstGeom>
          </p:spPr>
        </p:pic>
      </p:grpSp>
      <p:grpSp>
        <p:nvGrpSpPr>
          <p:cNvPr id="22" name="组合 21"/>
          <p:cNvGrpSpPr/>
          <p:nvPr/>
        </p:nvGrpSpPr>
        <p:grpSpPr>
          <a:xfrm>
            <a:off x="2639929" y="2388615"/>
            <a:ext cx="5926964" cy="545974"/>
            <a:chOff x="2398340" y="981417"/>
            <a:chExt cx="5926964" cy="545974"/>
          </a:xfrm>
        </p:grpSpPr>
        <p:pic>
          <p:nvPicPr>
            <p:cNvPr id="23" name="图片 22"/>
            <p:cNvPicPr>
              <a:picLocks noChangeAspect="1"/>
            </p:cNvPicPr>
            <p:nvPr/>
          </p:nvPicPr>
          <p:blipFill>
            <a:blip r:embed="rId3"/>
            <a:stretch>
              <a:fillRect/>
            </a:stretch>
          </p:blipFill>
          <p:spPr>
            <a:xfrm>
              <a:off x="2398340" y="981417"/>
              <a:ext cx="603054" cy="545974"/>
            </a:xfrm>
            <a:prstGeom prst="rect">
              <a:avLst/>
            </a:prstGeom>
          </p:spPr>
        </p:pic>
        <p:sp>
          <p:nvSpPr>
            <p:cNvPr id="24" name="文本框 23"/>
            <p:cNvSpPr txBox="1"/>
            <p:nvPr/>
          </p:nvSpPr>
          <p:spPr>
            <a:xfrm>
              <a:off x="3076581" y="1062043"/>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25" name="图片 24"/>
            <p:cNvPicPr>
              <a:picLocks noChangeAspect="1"/>
            </p:cNvPicPr>
            <p:nvPr/>
          </p:nvPicPr>
          <p:blipFill>
            <a:blip r:embed="rId3"/>
            <a:stretch>
              <a:fillRect/>
            </a:stretch>
          </p:blipFill>
          <p:spPr>
            <a:xfrm>
              <a:off x="7722250" y="981417"/>
              <a:ext cx="603054" cy="54597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1000"/>
                                        <p:tgtEl>
                                          <p:spTgt spid="17"/>
                                        </p:tgtEl>
                                      </p:cBhvr>
                                    </p:animEffect>
                                  </p:childTnLst>
                                </p:cTn>
                              </p:par>
                              <p:par>
                                <p:cTn id="13" presetID="16" presetClass="entr" presetSubtype="37" fill="hold" nodeType="withEffect">
                                  <p:stCondLst>
                                    <p:cond delay="75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1000"/>
                                        <p:tgtEl>
                                          <p:spTgt spid="18"/>
                                        </p:tgtEl>
                                      </p:cBhvr>
                                    </p:animEffect>
                                  </p:childTnLst>
                                </p:cTn>
                              </p:par>
                              <p:par>
                                <p:cTn id="16" presetID="16" presetClass="entr" presetSubtype="37" fill="hold" nodeType="withEffect">
                                  <p:stCondLst>
                                    <p:cond delay="750"/>
                                  </p:stCondLst>
                                  <p:childTnLst>
                                    <p:set>
                                      <p:cBhvr>
                                        <p:cTn id="17" dur="1" fill="hold">
                                          <p:stCondLst>
                                            <p:cond delay="0"/>
                                          </p:stCondLst>
                                        </p:cTn>
                                        <p:tgtEl>
                                          <p:spTgt spid="22"/>
                                        </p:tgtEl>
                                        <p:attrNameLst>
                                          <p:attrName>style.visibility</p:attrName>
                                        </p:attrNameLst>
                                      </p:cBhvr>
                                      <p:to>
                                        <p:strVal val="visible"/>
                                      </p:to>
                                    </p:set>
                                    <p:animEffect transition="in" filter="barn(outVertical)">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2</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8" name="图片 7"/>
          <p:cNvPicPr>
            <a:picLocks noChangeAspect="1"/>
          </p:cNvPicPr>
          <p:nvPr/>
        </p:nvPicPr>
        <p:blipFill rotWithShape="1">
          <a:blip r:embed="rId2"/>
          <a:srcRect/>
          <a:stretch>
            <a:fillRect/>
          </a:stretch>
        </p:blipFill>
        <p:spPr>
          <a:xfrm flipH="1">
            <a:off x="-1" y="0"/>
            <a:ext cx="3891373" cy="6858000"/>
          </a:xfrm>
          <a:prstGeom prst="rect">
            <a:avLst/>
          </a:prstGeom>
        </p:spPr>
      </p:pic>
      <p:sp>
        <p:nvSpPr>
          <p:cNvPr id="10" name="文本框 9"/>
          <p:cNvSpPr txBox="1"/>
          <p:nvPr/>
        </p:nvSpPr>
        <p:spPr>
          <a:xfrm>
            <a:off x="5078151" y="994742"/>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sp>
        <p:nvSpPr>
          <p:cNvPr id="11" name="文本框 10"/>
          <p:cNvSpPr txBox="1"/>
          <p:nvPr/>
        </p:nvSpPr>
        <p:spPr>
          <a:xfrm>
            <a:off x="5078151" y="1742041"/>
            <a:ext cx="4570483" cy="384721"/>
          </a:xfrm>
          <a:prstGeom prst="rect">
            <a:avLst/>
          </a:prstGeom>
          <a:solidFill>
            <a:srgbClr val="3C54CF"/>
          </a:solidFill>
        </p:spPr>
        <p:txBody>
          <a:bodyPr wrap="none" rtlCol="0">
            <a:spAutoFit/>
          </a:bodyPr>
          <a:lstStyle/>
          <a:p>
            <a:pPr algn="ctr"/>
            <a:r>
              <a:rPr lang="zh-CN" altLang="en-US" sz="1900" dirty="0">
                <a:solidFill>
                  <a:schemeClr val="bg1"/>
                </a:solidFill>
                <a:latin typeface="微软雅黑 Light" panose="020B0502040204020203" pitchFamily="34" charset="-122"/>
                <a:ea typeface="微软雅黑 Light" panose="020B0502040204020203" pitchFamily="34" charset="-122"/>
              </a:rPr>
              <a:t>点击输入内容点击输入内容点击输入内容</a:t>
            </a:r>
          </a:p>
        </p:txBody>
      </p:sp>
      <p:sp>
        <p:nvSpPr>
          <p:cNvPr id="12" name="文本框 11"/>
          <p:cNvSpPr txBox="1"/>
          <p:nvPr/>
        </p:nvSpPr>
        <p:spPr>
          <a:xfrm>
            <a:off x="5078151" y="2489340"/>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sp>
        <p:nvSpPr>
          <p:cNvPr id="13" name="文本框 12"/>
          <p:cNvSpPr txBox="1"/>
          <p:nvPr/>
        </p:nvSpPr>
        <p:spPr>
          <a:xfrm>
            <a:off x="5078151" y="3236639"/>
            <a:ext cx="4570483" cy="384721"/>
          </a:xfrm>
          <a:prstGeom prst="rect">
            <a:avLst/>
          </a:prstGeom>
          <a:solidFill>
            <a:srgbClr val="3C54CF"/>
          </a:solidFill>
        </p:spPr>
        <p:txBody>
          <a:bodyPr wrap="none" rtlCol="0">
            <a:spAutoFit/>
          </a:bodyPr>
          <a:lstStyle/>
          <a:p>
            <a:pPr algn="ctr"/>
            <a:r>
              <a:rPr lang="zh-CN" altLang="en-US" sz="1900" dirty="0">
                <a:solidFill>
                  <a:schemeClr val="bg1"/>
                </a:solidFill>
                <a:latin typeface="微软雅黑 Light" panose="020B0502040204020203" pitchFamily="34" charset="-122"/>
                <a:ea typeface="微软雅黑 Light" panose="020B0502040204020203" pitchFamily="34" charset="-122"/>
              </a:rPr>
              <a:t>点击输入内容点击输入内容点击输入内容</a:t>
            </a:r>
          </a:p>
        </p:txBody>
      </p:sp>
      <p:sp>
        <p:nvSpPr>
          <p:cNvPr id="14" name="文本框 13"/>
          <p:cNvSpPr txBox="1"/>
          <p:nvPr/>
        </p:nvSpPr>
        <p:spPr>
          <a:xfrm>
            <a:off x="5078151" y="3983938"/>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sp>
        <p:nvSpPr>
          <p:cNvPr id="15" name="文本框 14"/>
          <p:cNvSpPr txBox="1"/>
          <p:nvPr/>
        </p:nvSpPr>
        <p:spPr>
          <a:xfrm>
            <a:off x="5078151" y="4731237"/>
            <a:ext cx="4570483" cy="384721"/>
          </a:xfrm>
          <a:prstGeom prst="rect">
            <a:avLst/>
          </a:prstGeom>
          <a:solidFill>
            <a:srgbClr val="3C54CF"/>
          </a:solidFill>
        </p:spPr>
        <p:txBody>
          <a:bodyPr wrap="none" rtlCol="0">
            <a:spAutoFit/>
          </a:bodyPr>
          <a:lstStyle/>
          <a:p>
            <a:pPr algn="ctr"/>
            <a:r>
              <a:rPr lang="zh-CN" altLang="en-US" sz="1900" dirty="0">
                <a:solidFill>
                  <a:schemeClr val="bg1"/>
                </a:solidFill>
                <a:latin typeface="微软雅黑 Light" panose="020B0502040204020203" pitchFamily="34" charset="-122"/>
                <a:ea typeface="微软雅黑 Light" panose="020B0502040204020203" pitchFamily="34" charset="-122"/>
              </a:rPr>
              <a:t>点击输入内容点击输入内容点击输入内容</a:t>
            </a:r>
          </a:p>
        </p:txBody>
      </p:sp>
      <p:sp>
        <p:nvSpPr>
          <p:cNvPr id="16" name="文本框 15"/>
          <p:cNvSpPr txBox="1"/>
          <p:nvPr/>
        </p:nvSpPr>
        <p:spPr>
          <a:xfrm>
            <a:off x="5078151" y="5478537"/>
            <a:ext cx="4570483"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2" presetClass="entr" presetSubtype="2"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7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1+#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75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1+#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75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000" fill="hold"/>
                                        <p:tgtEl>
                                          <p:spTgt spid="16"/>
                                        </p:tgtEl>
                                        <p:attrNameLst>
                                          <p:attrName>ppt_x</p:attrName>
                                        </p:attrNameLst>
                                      </p:cBhvr>
                                      <p:tavLst>
                                        <p:tav tm="0">
                                          <p:val>
                                            <p:strVal val="1+#ppt_w/2"/>
                                          </p:val>
                                        </p:tav>
                                        <p:tav tm="100000">
                                          <p:val>
                                            <p:strVal val="#ppt_x"/>
                                          </p:val>
                                        </p:tav>
                                      </p:tavLst>
                                    </p:anim>
                                    <p:anim calcmode="lin" valueType="num">
                                      <p:cBhvr additive="base">
                                        <p:cTn id="2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6200000">
            <a:off x="5993661" y="-5443447"/>
            <a:ext cx="204677" cy="12192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56953" y="380535"/>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12" name="椭圆 11"/>
          <p:cNvSpPr/>
          <p:nvPr/>
        </p:nvSpPr>
        <p:spPr>
          <a:xfrm>
            <a:off x="5300994" y="380535"/>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2</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13" name="椭圆 12"/>
          <p:cNvSpPr/>
          <p:nvPr/>
        </p:nvSpPr>
        <p:spPr>
          <a:xfrm>
            <a:off x="6345035" y="380535"/>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14" name="椭圆 13"/>
          <p:cNvSpPr/>
          <p:nvPr/>
        </p:nvSpPr>
        <p:spPr>
          <a:xfrm>
            <a:off x="7389075" y="380535"/>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grpSp>
        <p:nvGrpSpPr>
          <p:cNvPr id="29" name="组合 28"/>
          <p:cNvGrpSpPr/>
          <p:nvPr/>
        </p:nvGrpSpPr>
        <p:grpSpPr>
          <a:xfrm>
            <a:off x="1711839" y="1968591"/>
            <a:ext cx="2389187" cy="3796934"/>
            <a:chOff x="1711839" y="1968591"/>
            <a:chExt cx="2389187" cy="3796934"/>
          </a:xfrm>
        </p:grpSpPr>
        <p:grpSp>
          <p:nvGrpSpPr>
            <p:cNvPr id="21" name="组合 20"/>
            <p:cNvGrpSpPr/>
            <p:nvPr/>
          </p:nvGrpSpPr>
          <p:grpSpPr>
            <a:xfrm>
              <a:off x="1711839" y="1968591"/>
              <a:ext cx="2389187" cy="2389187"/>
              <a:chOff x="1711839" y="1968591"/>
              <a:chExt cx="2389187" cy="2389187"/>
            </a:xfrm>
          </p:grpSpPr>
          <p:sp>
            <p:nvSpPr>
              <p:cNvPr id="4" name="任意多边形: 形状 3"/>
              <p:cNvSpPr/>
              <p:nvPr/>
            </p:nvSpPr>
            <p:spPr>
              <a:xfrm>
                <a:off x="1711839" y="1968591"/>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3C54CF">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5768" rIns="481373" bIns="405768" numCol="1" spcCol="1270" anchor="ctr" anchorCtr="0">
                <a:noAutofit/>
              </a:bodyPr>
              <a:lstStyle/>
              <a:p>
                <a:pPr marL="0" lvl="0" indent="0" algn="ctr" defTabSz="1955800">
                  <a:lnSpc>
                    <a:spcPct val="90000"/>
                  </a:lnSpc>
                  <a:spcBef>
                    <a:spcPct val="0"/>
                  </a:spcBef>
                  <a:spcAft>
                    <a:spcPct val="35000"/>
                  </a:spcAft>
                  <a:buNone/>
                </a:pPr>
                <a:endParaRPr lang="zh-CN" altLang="en-US" sz="4400" kern="1200"/>
              </a:p>
            </p:txBody>
          </p:sp>
          <p:pic>
            <p:nvPicPr>
              <p:cNvPr id="17" name="图片 16"/>
              <p:cNvPicPr>
                <a:picLocks noChangeAspect="1"/>
              </p:cNvPicPr>
              <p:nvPr/>
            </p:nvPicPr>
            <p:blipFill>
              <a:blip r:embed="rId2"/>
              <a:stretch>
                <a:fillRect/>
              </a:stretch>
            </p:blipFill>
            <p:spPr>
              <a:xfrm>
                <a:off x="2208671" y="2465422"/>
                <a:ext cx="1395523" cy="1395523"/>
              </a:xfrm>
              <a:prstGeom prst="rect">
                <a:avLst/>
              </a:prstGeom>
            </p:spPr>
          </p:pic>
        </p:grpSp>
        <p:sp>
          <p:nvSpPr>
            <p:cNvPr id="25" name="文本框 24"/>
            <p:cNvSpPr txBox="1"/>
            <p:nvPr/>
          </p:nvSpPr>
          <p:spPr>
            <a:xfrm>
              <a:off x="1890769" y="4558463"/>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grpSp>
        <p:nvGrpSpPr>
          <p:cNvPr id="30" name="组合 29"/>
          <p:cNvGrpSpPr/>
          <p:nvPr/>
        </p:nvGrpSpPr>
        <p:grpSpPr>
          <a:xfrm>
            <a:off x="3838216" y="1968591"/>
            <a:ext cx="2389187" cy="3796934"/>
            <a:chOff x="3838216" y="1968591"/>
            <a:chExt cx="2389187" cy="3796934"/>
          </a:xfrm>
        </p:grpSpPr>
        <p:grpSp>
          <p:nvGrpSpPr>
            <p:cNvPr id="22" name="组合 21"/>
            <p:cNvGrpSpPr/>
            <p:nvPr/>
          </p:nvGrpSpPr>
          <p:grpSpPr>
            <a:xfrm>
              <a:off x="3838216" y="1968591"/>
              <a:ext cx="2389187" cy="2389187"/>
              <a:chOff x="3838216" y="1968591"/>
              <a:chExt cx="2389187" cy="2389187"/>
            </a:xfrm>
          </p:grpSpPr>
          <p:sp>
            <p:nvSpPr>
              <p:cNvPr id="5" name="任意多边形: 形状 4"/>
              <p:cNvSpPr/>
              <p:nvPr/>
            </p:nvSpPr>
            <p:spPr>
              <a:xfrm>
                <a:off x="3838216" y="1968591"/>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3C54CF">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pic>
            <p:nvPicPr>
              <p:cNvPr id="18" name="图片 17"/>
              <p:cNvPicPr>
                <a:picLocks noChangeAspect="1"/>
              </p:cNvPicPr>
              <p:nvPr/>
            </p:nvPicPr>
            <p:blipFill>
              <a:blip r:embed="rId2"/>
              <a:stretch>
                <a:fillRect/>
              </a:stretch>
            </p:blipFill>
            <p:spPr>
              <a:xfrm>
                <a:off x="4335048" y="2465421"/>
                <a:ext cx="1395523" cy="1395523"/>
              </a:xfrm>
              <a:prstGeom prst="rect">
                <a:avLst/>
              </a:prstGeom>
            </p:spPr>
          </p:pic>
        </p:grpSp>
        <p:sp>
          <p:nvSpPr>
            <p:cNvPr id="26" name="文本框 25"/>
            <p:cNvSpPr txBox="1"/>
            <p:nvPr/>
          </p:nvSpPr>
          <p:spPr>
            <a:xfrm>
              <a:off x="4017146" y="4558463"/>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grpSp>
        <p:nvGrpSpPr>
          <p:cNvPr id="31" name="组合 30"/>
          <p:cNvGrpSpPr/>
          <p:nvPr/>
        </p:nvGrpSpPr>
        <p:grpSpPr>
          <a:xfrm>
            <a:off x="5964593" y="1968591"/>
            <a:ext cx="2389187" cy="3796934"/>
            <a:chOff x="5964593" y="1968591"/>
            <a:chExt cx="2389187" cy="3796934"/>
          </a:xfrm>
        </p:grpSpPr>
        <p:grpSp>
          <p:nvGrpSpPr>
            <p:cNvPr id="23" name="组合 22"/>
            <p:cNvGrpSpPr/>
            <p:nvPr/>
          </p:nvGrpSpPr>
          <p:grpSpPr>
            <a:xfrm>
              <a:off x="5964593" y="1968591"/>
              <a:ext cx="2389187" cy="2389187"/>
              <a:chOff x="5964593" y="1968591"/>
              <a:chExt cx="2389187" cy="2389187"/>
            </a:xfrm>
          </p:grpSpPr>
          <p:sp>
            <p:nvSpPr>
              <p:cNvPr id="6" name="任意多边形: 形状 5"/>
              <p:cNvSpPr/>
              <p:nvPr/>
            </p:nvSpPr>
            <p:spPr>
              <a:xfrm>
                <a:off x="5964593" y="1968591"/>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3C54CF">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05768" rIns="481373" bIns="405768" numCol="1" spcCol="1270" anchor="ctr" anchorCtr="0">
                <a:noAutofit/>
              </a:bodyPr>
              <a:lstStyle/>
              <a:p>
                <a:pPr marL="0" lvl="0" indent="0" algn="ctr" defTabSz="1955800">
                  <a:lnSpc>
                    <a:spcPct val="90000"/>
                  </a:lnSpc>
                  <a:spcBef>
                    <a:spcPct val="0"/>
                  </a:spcBef>
                  <a:spcAft>
                    <a:spcPct val="35000"/>
                  </a:spcAft>
                  <a:buNone/>
                </a:pPr>
                <a:endParaRPr lang="zh-CN" altLang="en-US" sz="4400" kern="1200"/>
              </a:p>
            </p:txBody>
          </p:sp>
          <p:pic>
            <p:nvPicPr>
              <p:cNvPr id="19" name="图片 18"/>
              <p:cNvPicPr>
                <a:picLocks noChangeAspect="1"/>
              </p:cNvPicPr>
              <p:nvPr/>
            </p:nvPicPr>
            <p:blipFill>
              <a:blip r:embed="rId2"/>
              <a:stretch>
                <a:fillRect/>
              </a:stretch>
            </p:blipFill>
            <p:spPr>
              <a:xfrm>
                <a:off x="6461425" y="2465420"/>
                <a:ext cx="1395523" cy="1395523"/>
              </a:xfrm>
              <a:prstGeom prst="rect">
                <a:avLst/>
              </a:prstGeom>
            </p:spPr>
          </p:pic>
        </p:grpSp>
        <p:sp>
          <p:nvSpPr>
            <p:cNvPr id="27" name="文本框 26"/>
            <p:cNvSpPr txBox="1"/>
            <p:nvPr/>
          </p:nvSpPr>
          <p:spPr>
            <a:xfrm>
              <a:off x="6143523" y="4558463"/>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grpSp>
        <p:nvGrpSpPr>
          <p:cNvPr id="32" name="组合 31"/>
          <p:cNvGrpSpPr/>
          <p:nvPr/>
        </p:nvGrpSpPr>
        <p:grpSpPr>
          <a:xfrm>
            <a:off x="8090971" y="1968591"/>
            <a:ext cx="2389187" cy="3796934"/>
            <a:chOff x="8090971" y="1968591"/>
            <a:chExt cx="2389187" cy="3796934"/>
          </a:xfrm>
        </p:grpSpPr>
        <p:grpSp>
          <p:nvGrpSpPr>
            <p:cNvPr id="24" name="组合 23"/>
            <p:cNvGrpSpPr/>
            <p:nvPr/>
          </p:nvGrpSpPr>
          <p:grpSpPr>
            <a:xfrm>
              <a:off x="8090971" y="1968591"/>
              <a:ext cx="2389187" cy="2389187"/>
              <a:chOff x="8090971" y="1968591"/>
              <a:chExt cx="2389187" cy="2389187"/>
            </a:xfrm>
          </p:grpSpPr>
          <p:sp>
            <p:nvSpPr>
              <p:cNvPr id="7" name="任意多边形: 形状 6"/>
              <p:cNvSpPr/>
              <p:nvPr/>
            </p:nvSpPr>
            <p:spPr>
              <a:xfrm>
                <a:off x="8090971" y="1968591"/>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3C54CF">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pic>
            <p:nvPicPr>
              <p:cNvPr id="20" name="图片 19"/>
              <p:cNvPicPr>
                <a:picLocks noChangeAspect="1"/>
              </p:cNvPicPr>
              <p:nvPr/>
            </p:nvPicPr>
            <p:blipFill>
              <a:blip r:embed="rId2"/>
              <a:stretch>
                <a:fillRect/>
              </a:stretch>
            </p:blipFill>
            <p:spPr>
              <a:xfrm>
                <a:off x="8587806" y="2465420"/>
                <a:ext cx="1395523" cy="1395523"/>
              </a:xfrm>
              <a:prstGeom prst="rect">
                <a:avLst/>
              </a:prstGeom>
            </p:spPr>
          </p:pic>
        </p:grpSp>
        <p:sp>
          <p:nvSpPr>
            <p:cNvPr id="28" name="文本框 27"/>
            <p:cNvSpPr txBox="1"/>
            <p:nvPr/>
          </p:nvSpPr>
          <p:spPr>
            <a:xfrm>
              <a:off x="8269900" y="4558463"/>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spTree>
  </p:cSld>
  <p:clrMapOvr>
    <a:masterClrMapping/>
  </p:clrMapOvr>
  <p:transition spd="slow" advClick="0" advTm="3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890823" y="3381162"/>
            <a:ext cx="8410354" cy="1839431"/>
          </a:xfrm>
          <a:prstGeom prst="rect">
            <a:avLst/>
          </a:prstGeom>
          <a:no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42844" y="-1"/>
            <a:ext cx="10706312" cy="1856839"/>
            <a:chOff x="0" y="-1"/>
            <a:chExt cx="10706312" cy="1856839"/>
          </a:xfrm>
        </p:grpSpPr>
        <p:pic>
          <p:nvPicPr>
            <p:cNvPr id="2" name="图片 1"/>
            <p:cNvPicPr>
              <a:picLocks noChangeAspect="1"/>
            </p:cNvPicPr>
            <p:nvPr/>
          </p:nvPicPr>
          <p:blipFill>
            <a:blip r:embed="rId2"/>
            <a:stretch>
              <a:fillRect/>
            </a:stretch>
          </p:blipFill>
          <p:spPr>
            <a:xfrm rot="5400000" flipH="1">
              <a:off x="-453414" y="453414"/>
              <a:ext cx="1856838" cy="950010"/>
            </a:xfrm>
            <a:prstGeom prst="rect">
              <a:avLst/>
            </a:prstGeom>
          </p:spPr>
        </p:pic>
        <p:pic>
          <p:nvPicPr>
            <p:cNvPr id="3" name="图片 2"/>
            <p:cNvPicPr>
              <a:picLocks noChangeAspect="1"/>
            </p:cNvPicPr>
            <p:nvPr/>
          </p:nvPicPr>
          <p:blipFill>
            <a:blip r:embed="rId2"/>
            <a:stretch>
              <a:fillRect/>
            </a:stretch>
          </p:blipFill>
          <p:spPr>
            <a:xfrm rot="5400000" flipH="1">
              <a:off x="522216" y="453413"/>
              <a:ext cx="1856838" cy="950010"/>
            </a:xfrm>
            <a:prstGeom prst="rect">
              <a:avLst/>
            </a:prstGeom>
          </p:spPr>
        </p:pic>
        <p:pic>
          <p:nvPicPr>
            <p:cNvPr id="4" name="图片 3"/>
            <p:cNvPicPr>
              <a:picLocks noChangeAspect="1"/>
            </p:cNvPicPr>
            <p:nvPr/>
          </p:nvPicPr>
          <p:blipFill>
            <a:blip r:embed="rId2"/>
            <a:stretch>
              <a:fillRect/>
            </a:stretch>
          </p:blipFill>
          <p:spPr>
            <a:xfrm rot="5400000" flipH="1">
              <a:off x="1497846" y="453413"/>
              <a:ext cx="1856838" cy="950010"/>
            </a:xfrm>
            <a:prstGeom prst="rect">
              <a:avLst/>
            </a:prstGeom>
          </p:spPr>
        </p:pic>
        <p:pic>
          <p:nvPicPr>
            <p:cNvPr id="5" name="图片 4"/>
            <p:cNvPicPr>
              <a:picLocks noChangeAspect="1"/>
            </p:cNvPicPr>
            <p:nvPr/>
          </p:nvPicPr>
          <p:blipFill>
            <a:blip r:embed="rId2"/>
            <a:stretch>
              <a:fillRect/>
            </a:stretch>
          </p:blipFill>
          <p:spPr>
            <a:xfrm rot="5400000" flipH="1">
              <a:off x="2473476" y="453413"/>
              <a:ext cx="1856838" cy="950010"/>
            </a:xfrm>
            <a:prstGeom prst="rect">
              <a:avLst/>
            </a:prstGeom>
          </p:spPr>
        </p:pic>
        <p:pic>
          <p:nvPicPr>
            <p:cNvPr id="6" name="图片 5"/>
            <p:cNvPicPr>
              <a:picLocks noChangeAspect="1"/>
            </p:cNvPicPr>
            <p:nvPr/>
          </p:nvPicPr>
          <p:blipFill>
            <a:blip r:embed="rId2"/>
            <a:stretch>
              <a:fillRect/>
            </a:stretch>
          </p:blipFill>
          <p:spPr>
            <a:xfrm rot="5400000" flipH="1">
              <a:off x="3449106" y="453413"/>
              <a:ext cx="1856838" cy="950010"/>
            </a:xfrm>
            <a:prstGeom prst="rect">
              <a:avLst/>
            </a:prstGeom>
          </p:spPr>
        </p:pic>
        <p:pic>
          <p:nvPicPr>
            <p:cNvPr id="7" name="图片 6"/>
            <p:cNvPicPr>
              <a:picLocks noChangeAspect="1"/>
            </p:cNvPicPr>
            <p:nvPr/>
          </p:nvPicPr>
          <p:blipFill>
            <a:blip r:embed="rId2"/>
            <a:stretch>
              <a:fillRect/>
            </a:stretch>
          </p:blipFill>
          <p:spPr>
            <a:xfrm rot="5400000" flipH="1">
              <a:off x="4424736" y="453413"/>
              <a:ext cx="1856838" cy="950010"/>
            </a:xfrm>
            <a:prstGeom prst="rect">
              <a:avLst/>
            </a:prstGeom>
          </p:spPr>
        </p:pic>
        <p:pic>
          <p:nvPicPr>
            <p:cNvPr id="8" name="图片 7"/>
            <p:cNvPicPr>
              <a:picLocks noChangeAspect="1"/>
            </p:cNvPicPr>
            <p:nvPr/>
          </p:nvPicPr>
          <p:blipFill>
            <a:blip r:embed="rId2"/>
            <a:stretch>
              <a:fillRect/>
            </a:stretch>
          </p:blipFill>
          <p:spPr>
            <a:xfrm rot="5400000" flipH="1">
              <a:off x="5400366" y="453413"/>
              <a:ext cx="1856838" cy="950010"/>
            </a:xfrm>
            <a:prstGeom prst="rect">
              <a:avLst/>
            </a:prstGeom>
          </p:spPr>
        </p:pic>
        <p:pic>
          <p:nvPicPr>
            <p:cNvPr id="9" name="图片 8"/>
            <p:cNvPicPr>
              <a:picLocks noChangeAspect="1"/>
            </p:cNvPicPr>
            <p:nvPr/>
          </p:nvPicPr>
          <p:blipFill>
            <a:blip r:embed="rId2"/>
            <a:stretch>
              <a:fillRect/>
            </a:stretch>
          </p:blipFill>
          <p:spPr>
            <a:xfrm rot="5400000" flipH="1">
              <a:off x="6375996" y="453413"/>
              <a:ext cx="1856838" cy="950010"/>
            </a:xfrm>
            <a:prstGeom prst="rect">
              <a:avLst/>
            </a:prstGeom>
          </p:spPr>
        </p:pic>
        <p:pic>
          <p:nvPicPr>
            <p:cNvPr id="10" name="图片 9"/>
            <p:cNvPicPr>
              <a:picLocks noChangeAspect="1"/>
            </p:cNvPicPr>
            <p:nvPr/>
          </p:nvPicPr>
          <p:blipFill>
            <a:blip r:embed="rId2"/>
            <a:stretch>
              <a:fillRect/>
            </a:stretch>
          </p:blipFill>
          <p:spPr>
            <a:xfrm rot="5400000" flipH="1">
              <a:off x="7351626" y="453413"/>
              <a:ext cx="1856838" cy="950010"/>
            </a:xfrm>
            <a:prstGeom prst="rect">
              <a:avLst/>
            </a:prstGeom>
          </p:spPr>
        </p:pic>
        <p:pic>
          <p:nvPicPr>
            <p:cNvPr id="11" name="图片 10"/>
            <p:cNvPicPr>
              <a:picLocks noChangeAspect="1"/>
            </p:cNvPicPr>
            <p:nvPr/>
          </p:nvPicPr>
          <p:blipFill>
            <a:blip r:embed="rId2"/>
            <a:stretch>
              <a:fillRect/>
            </a:stretch>
          </p:blipFill>
          <p:spPr>
            <a:xfrm rot="5400000" flipH="1">
              <a:off x="8327256" y="453413"/>
              <a:ext cx="1856838" cy="950010"/>
            </a:xfrm>
            <a:prstGeom prst="rect">
              <a:avLst/>
            </a:prstGeom>
          </p:spPr>
        </p:pic>
        <p:pic>
          <p:nvPicPr>
            <p:cNvPr id="12" name="图片 11"/>
            <p:cNvPicPr>
              <a:picLocks noChangeAspect="1"/>
            </p:cNvPicPr>
            <p:nvPr/>
          </p:nvPicPr>
          <p:blipFill>
            <a:blip r:embed="rId2"/>
            <a:stretch>
              <a:fillRect/>
            </a:stretch>
          </p:blipFill>
          <p:spPr>
            <a:xfrm rot="5400000" flipH="1">
              <a:off x="9302888" y="453413"/>
              <a:ext cx="1856838" cy="950010"/>
            </a:xfrm>
            <a:prstGeom prst="rect">
              <a:avLst/>
            </a:prstGeom>
          </p:spPr>
        </p:pic>
      </p:grpSp>
      <p:sp>
        <p:nvSpPr>
          <p:cNvPr id="14" name="文本框 13"/>
          <p:cNvSpPr txBox="1"/>
          <p:nvPr/>
        </p:nvSpPr>
        <p:spPr>
          <a:xfrm>
            <a:off x="1476463" y="2143138"/>
            <a:ext cx="9366668" cy="400110"/>
          </a:xfrm>
          <a:prstGeom prst="rect">
            <a:avLst/>
          </a:prstGeom>
          <a:noFill/>
        </p:spPr>
        <p:txBody>
          <a:bodyPr wrap="none" rtlCol="0">
            <a:spAutoFit/>
          </a:bodyPr>
          <a:lstStyle/>
          <a:p>
            <a:pPr algn="ctr"/>
            <a:r>
              <a:rPr lang="en-US" altLang="zh-CN" sz="2000" spc="1800" dirty="0">
                <a:solidFill>
                  <a:srgbClr val="3C54CF"/>
                </a:solidFill>
                <a:latin typeface="Bahnschrift Light" panose="020B0502040204020203" pitchFamily="34" charset="0"/>
              </a:rPr>
              <a:t>BLOCK CHAIN TEMPLATE 201X</a:t>
            </a:r>
            <a:endParaRPr lang="zh-CN" altLang="en-US" sz="2000" spc="1800" dirty="0">
              <a:solidFill>
                <a:srgbClr val="3C54CF"/>
              </a:solidFill>
              <a:latin typeface="Bahnschrift Light" panose="020B0502040204020203" pitchFamily="34" charset="0"/>
            </a:endParaRPr>
          </a:p>
        </p:txBody>
      </p:sp>
      <p:grpSp>
        <p:nvGrpSpPr>
          <p:cNvPr id="18" name="组合 17"/>
          <p:cNvGrpSpPr/>
          <p:nvPr/>
        </p:nvGrpSpPr>
        <p:grpSpPr>
          <a:xfrm>
            <a:off x="2929107" y="2842809"/>
            <a:ext cx="6333785" cy="1200329"/>
            <a:chOff x="2929107" y="2583733"/>
            <a:chExt cx="6333785" cy="1200329"/>
          </a:xfrm>
          <a:solidFill>
            <a:schemeClr val="bg1"/>
          </a:solidFill>
        </p:grpSpPr>
        <p:sp>
          <p:nvSpPr>
            <p:cNvPr id="15" name="文本框 14"/>
            <p:cNvSpPr txBox="1"/>
            <p:nvPr/>
          </p:nvSpPr>
          <p:spPr>
            <a:xfrm>
              <a:off x="2929107" y="2583733"/>
              <a:ext cx="6333785" cy="1200329"/>
            </a:xfrm>
            <a:prstGeom prst="rect">
              <a:avLst/>
            </a:prstGeom>
            <a:grpFill/>
          </p:spPr>
          <p:txBody>
            <a:bodyPr wrap="none" rtlCol="0">
              <a:spAutoFit/>
            </a:bodyPr>
            <a:lstStyle/>
            <a:p>
              <a:pPr algn="ctr"/>
              <a:r>
                <a:rPr lang="zh-CN" altLang="en-US" sz="7200" spc="600" dirty="0">
                  <a:solidFill>
                    <a:schemeClr val="tx1">
                      <a:lumMod val="85000"/>
                      <a:lumOff val="15000"/>
                    </a:schemeClr>
                  </a:solidFill>
                  <a:latin typeface="思源黑体 Bold" panose="020B0800000000000000" pitchFamily="34" charset="-122"/>
                  <a:ea typeface="思源黑体 Bold" panose="020B0800000000000000" pitchFamily="34" charset="-122"/>
                </a:rPr>
                <a:t>区块链    技术</a:t>
              </a:r>
            </a:p>
          </p:txBody>
        </p:sp>
        <p:sp>
          <p:nvSpPr>
            <p:cNvPr id="17" name="椭圆 16"/>
            <p:cNvSpPr/>
            <p:nvPr/>
          </p:nvSpPr>
          <p:spPr>
            <a:xfrm>
              <a:off x="6155600" y="2768493"/>
              <a:ext cx="788276" cy="788276"/>
            </a:xfrm>
            <a:prstGeom prst="ellipse">
              <a:avLst/>
            </a:prstGeom>
            <a:grp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3C54CF"/>
                  </a:solidFill>
                  <a:latin typeface="思源黑体 Bold" panose="020B0800000000000000" pitchFamily="34" charset="-122"/>
                  <a:ea typeface="思源黑体 Bold" panose="020B0800000000000000" pitchFamily="34" charset="-122"/>
                </a:rPr>
                <a:t>3</a:t>
              </a:r>
              <a:endParaRPr lang="zh-CN" altLang="en-US" sz="3600" b="1" dirty="0">
                <a:solidFill>
                  <a:srgbClr val="3C54CF"/>
                </a:solidFill>
                <a:latin typeface="思源黑体 Bold" panose="020B0800000000000000" pitchFamily="34" charset="-122"/>
                <a:ea typeface="思源黑体 Bold" panose="020B0800000000000000" pitchFamily="34" charset="-122"/>
              </a:endParaRPr>
            </a:p>
          </p:txBody>
        </p:sp>
      </p:grpSp>
      <p:sp>
        <p:nvSpPr>
          <p:cNvPr id="21" name="矩形 20"/>
          <p:cNvSpPr/>
          <p:nvPr/>
        </p:nvSpPr>
        <p:spPr>
          <a:xfrm>
            <a:off x="2978398" y="4322300"/>
            <a:ext cx="6354405" cy="1585499"/>
          </a:xfrm>
          <a:prstGeom prst="rect">
            <a:avLst/>
          </a:prstGeom>
          <a:solidFill>
            <a:schemeClr val="bg1"/>
          </a:solidFill>
        </p:spPr>
        <p:txBody>
          <a:bodyPr wrap="square">
            <a:spAutoFit/>
          </a:bodyPr>
          <a:lstStyle/>
          <a:p>
            <a:pPr algn="just">
              <a:lnSpc>
                <a:spcPts val="3000"/>
              </a:lnSpc>
            </a:pPr>
            <a:r>
              <a:rPr lang="en-US" altLang="zh-CN" sz="1600" dirty="0">
                <a:latin typeface="微软雅黑 Light" panose="020B0502040204020203" pitchFamily="34" charset="-122"/>
                <a:ea typeface="微软雅黑 Light" panose="020B0502040204020203" pitchFamily="34" charset="-122"/>
              </a:rPr>
              <a:t>A blockchain, originally block chain, is a continuously growing list of records, called blocks, which are linked and secured using cryptography. Each block typically contains a cryptographic hash of the previous block, a timestamp and transaction data.</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par>
                                <p:cTn id="8" presetID="42"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000"/>
                                        <p:tgtEl>
                                          <p:spTgt spid="19"/>
                                        </p:tgtEl>
                                      </p:cBhvr>
                                    </p:animEffect>
                                  </p:childTnLst>
                                </p:cTn>
                              </p:par>
                              <p:par>
                                <p:cTn id="16" presetID="47" presetClass="entr" presetSubtype="0" fill="hold" grpId="0"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3</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13" name="图片 12"/>
          <p:cNvPicPr>
            <a:picLocks noChangeAspect="1"/>
          </p:cNvPicPr>
          <p:nvPr/>
        </p:nvPicPr>
        <p:blipFill rotWithShape="1">
          <a:blip r:embed="rId2">
            <a:clrChange>
              <a:clrFrom>
                <a:srgbClr val="FBFBFB"/>
              </a:clrFrom>
              <a:clrTo>
                <a:srgbClr val="FBFBFB">
                  <a:alpha val="0"/>
                </a:srgbClr>
              </a:clrTo>
            </a:clrChange>
          </a:blip>
          <a:srcRect/>
          <a:stretch>
            <a:fillRect/>
          </a:stretch>
        </p:blipFill>
        <p:spPr>
          <a:xfrm>
            <a:off x="3625702" y="1561805"/>
            <a:ext cx="8566298" cy="5296196"/>
          </a:xfrm>
          <a:prstGeom prst="rect">
            <a:avLst/>
          </a:prstGeom>
        </p:spPr>
      </p:pic>
      <p:grpSp>
        <p:nvGrpSpPr>
          <p:cNvPr id="27" name="组合 26"/>
          <p:cNvGrpSpPr/>
          <p:nvPr/>
        </p:nvGrpSpPr>
        <p:grpSpPr>
          <a:xfrm>
            <a:off x="1647280" y="831525"/>
            <a:ext cx="2961957" cy="2070824"/>
            <a:chOff x="1060504" y="671311"/>
            <a:chExt cx="2961957" cy="2070824"/>
          </a:xfrm>
        </p:grpSpPr>
        <p:sp>
          <p:nvSpPr>
            <p:cNvPr id="28" name="矩形 27"/>
            <p:cNvSpPr/>
            <p:nvPr/>
          </p:nvSpPr>
          <p:spPr>
            <a:xfrm>
              <a:off x="1060504" y="1116417"/>
              <a:ext cx="2961957" cy="1392866"/>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stretch>
              <a:fillRect/>
            </a:stretch>
          </p:blipFill>
          <p:spPr>
            <a:xfrm>
              <a:off x="2051174" y="671311"/>
              <a:ext cx="980620" cy="795982"/>
            </a:xfrm>
            <a:prstGeom prst="rect">
              <a:avLst/>
            </a:prstGeom>
          </p:spPr>
        </p:pic>
        <p:sp useBgFill="1">
          <p:nvSpPr>
            <p:cNvPr id="30" name="文本框 29"/>
            <p:cNvSpPr txBox="1"/>
            <p:nvPr/>
          </p:nvSpPr>
          <p:spPr>
            <a:xfrm>
              <a:off x="1294988" y="1535073"/>
              <a:ext cx="2492990" cy="1207062"/>
            </a:xfrm>
            <a:prstGeom prst="rect">
              <a:avLst/>
            </a:prstGeom>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31" name="组合 30"/>
          <p:cNvGrpSpPr/>
          <p:nvPr/>
        </p:nvGrpSpPr>
        <p:grpSpPr>
          <a:xfrm>
            <a:off x="4967105" y="831525"/>
            <a:ext cx="2961957" cy="2070824"/>
            <a:chOff x="1060504" y="671311"/>
            <a:chExt cx="2961957" cy="2070824"/>
          </a:xfrm>
        </p:grpSpPr>
        <p:sp>
          <p:nvSpPr>
            <p:cNvPr id="32" name="矩形 31"/>
            <p:cNvSpPr/>
            <p:nvPr/>
          </p:nvSpPr>
          <p:spPr>
            <a:xfrm>
              <a:off x="1060504" y="1116417"/>
              <a:ext cx="2961957" cy="1392866"/>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3"/>
            <a:stretch>
              <a:fillRect/>
            </a:stretch>
          </p:blipFill>
          <p:spPr>
            <a:xfrm>
              <a:off x="2051174" y="671311"/>
              <a:ext cx="980620" cy="795982"/>
            </a:xfrm>
            <a:prstGeom prst="rect">
              <a:avLst/>
            </a:prstGeom>
          </p:spPr>
        </p:pic>
        <p:sp useBgFill="1">
          <p:nvSpPr>
            <p:cNvPr id="34" name="文本框 33"/>
            <p:cNvSpPr txBox="1"/>
            <p:nvPr/>
          </p:nvSpPr>
          <p:spPr>
            <a:xfrm>
              <a:off x="1294988" y="1535073"/>
              <a:ext cx="2492990" cy="1207062"/>
            </a:xfrm>
            <a:prstGeom prst="rect">
              <a:avLst/>
            </a:prstGeom>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35" name="组合 34"/>
          <p:cNvGrpSpPr/>
          <p:nvPr/>
        </p:nvGrpSpPr>
        <p:grpSpPr>
          <a:xfrm>
            <a:off x="8286930" y="831525"/>
            <a:ext cx="2961957" cy="2070824"/>
            <a:chOff x="1060504" y="671311"/>
            <a:chExt cx="2961957" cy="2070824"/>
          </a:xfrm>
        </p:grpSpPr>
        <p:sp>
          <p:nvSpPr>
            <p:cNvPr id="36" name="矩形 35"/>
            <p:cNvSpPr/>
            <p:nvPr/>
          </p:nvSpPr>
          <p:spPr>
            <a:xfrm>
              <a:off x="1060504" y="1116417"/>
              <a:ext cx="2961957" cy="1392866"/>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3"/>
            <a:stretch>
              <a:fillRect/>
            </a:stretch>
          </p:blipFill>
          <p:spPr>
            <a:xfrm>
              <a:off x="2051174" y="671311"/>
              <a:ext cx="980620" cy="795982"/>
            </a:xfrm>
            <a:prstGeom prst="rect">
              <a:avLst/>
            </a:prstGeom>
          </p:spPr>
        </p:pic>
        <p:sp useBgFill="1">
          <p:nvSpPr>
            <p:cNvPr id="38" name="文本框 37"/>
            <p:cNvSpPr txBox="1"/>
            <p:nvPr/>
          </p:nvSpPr>
          <p:spPr>
            <a:xfrm>
              <a:off x="1294988" y="1535073"/>
              <a:ext cx="2492990" cy="1207062"/>
            </a:xfrm>
            <a:prstGeom prst="rect">
              <a:avLst/>
            </a:prstGeom>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1+#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3</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9" name="图片 8"/>
          <p:cNvPicPr>
            <a:picLocks noChangeAspect="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a:xfrm>
            <a:off x="-1" y="-3544"/>
            <a:ext cx="6507129" cy="6861544"/>
          </a:xfrm>
          <a:prstGeom prst="rect">
            <a:avLst/>
          </a:prstGeom>
        </p:spPr>
      </p:pic>
      <p:grpSp>
        <p:nvGrpSpPr>
          <p:cNvPr id="31" name="组合 30"/>
          <p:cNvGrpSpPr/>
          <p:nvPr/>
        </p:nvGrpSpPr>
        <p:grpSpPr>
          <a:xfrm>
            <a:off x="3415414" y="2002071"/>
            <a:ext cx="4644348" cy="1132930"/>
            <a:chOff x="3415414" y="2002071"/>
            <a:chExt cx="4644348" cy="1132930"/>
          </a:xfrm>
        </p:grpSpPr>
        <p:sp>
          <p:nvSpPr>
            <p:cNvPr id="17" name="文本框 16"/>
            <p:cNvSpPr txBox="1"/>
            <p:nvPr/>
          </p:nvSpPr>
          <p:spPr>
            <a:xfrm>
              <a:off x="3415414" y="2211671"/>
              <a:ext cx="4644348" cy="923330"/>
            </a:xfrm>
            <a:prstGeom prst="rect">
              <a:avLst/>
            </a:prstGeom>
            <a:noFill/>
          </p:spPr>
          <p:txBody>
            <a:bodyPr wrap="none" rtlCol="0">
              <a:spAutoFit/>
            </a:bodyPr>
            <a:lstStyle/>
            <a:p>
              <a:r>
                <a:rPr lang="en-US" altLang="zh-CN" sz="5400" dirty="0">
                  <a:solidFill>
                    <a:srgbClr val="3C54CF"/>
                  </a:solidFill>
                  <a:latin typeface="思源黑体 Bold" panose="020B0800000000000000" pitchFamily="34" charset="-122"/>
                  <a:ea typeface="思源黑体 Bold" panose="020B0800000000000000" pitchFamily="34" charset="-122"/>
                </a:rPr>
                <a:t>BLOCK</a:t>
              </a:r>
              <a:r>
                <a:rPr lang="en-US" altLang="zh-CN" sz="5400" dirty="0">
                  <a:latin typeface="思源黑体 Bold" panose="020B0800000000000000" pitchFamily="34" charset="-122"/>
                  <a:ea typeface="思源黑体 Bold" panose="020B0800000000000000" pitchFamily="34" charset="-122"/>
                </a:rPr>
                <a:t>CHAIN</a:t>
              </a:r>
              <a:endParaRPr lang="zh-CN" altLang="en-US" sz="5400" dirty="0">
                <a:latin typeface="思源黑体 Bold" panose="020B0800000000000000" pitchFamily="34" charset="-122"/>
                <a:ea typeface="思源黑体 Bold" panose="020B0800000000000000" pitchFamily="34" charset="-122"/>
              </a:endParaRPr>
            </a:p>
          </p:txBody>
        </p:sp>
        <p:sp>
          <p:nvSpPr>
            <p:cNvPr id="18" name="文本框 17"/>
            <p:cNvSpPr txBox="1"/>
            <p:nvPr/>
          </p:nvSpPr>
          <p:spPr>
            <a:xfrm>
              <a:off x="3487474" y="2002071"/>
              <a:ext cx="2427268" cy="307777"/>
            </a:xfrm>
            <a:prstGeom prst="rect">
              <a:avLst/>
            </a:prstGeom>
            <a:noFill/>
          </p:spPr>
          <p:txBody>
            <a:bodyPr wrap="none" rtlCol="0">
              <a:spAutoFit/>
            </a:bodyPr>
            <a:lstStyle/>
            <a:p>
              <a:pPr algn="ctr"/>
              <a:r>
                <a:rPr lang="en-US" altLang="zh-CN" sz="1400" spc="600" dirty="0">
                  <a:solidFill>
                    <a:schemeClr val="tx1">
                      <a:lumMod val="85000"/>
                      <a:lumOff val="15000"/>
                    </a:schemeClr>
                  </a:solidFill>
                  <a:latin typeface="Bahnschrift Light" panose="020B0502040204020203" pitchFamily="34" charset="0"/>
                </a:rPr>
                <a:t>201X TEMPLATE</a:t>
              </a:r>
              <a:endParaRPr lang="zh-CN" altLang="en-US" sz="1400" spc="600" dirty="0">
                <a:solidFill>
                  <a:schemeClr val="tx1">
                    <a:lumMod val="85000"/>
                    <a:lumOff val="15000"/>
                  </a:schemeClr>
                </a:solidFill>
                <a:latin typeface="Bahnschrift Light" panose="020B0502040204020203" pitchFamily="34" charset="0"/>
              </a:endParaRPr>
            </a:p>
          </p:txBody>
        </p:sp>
      </p:grpSp>
      <p:grpSp>
        <p:nvGrpSpPr>
          <p:cNvPr id="19" name="组合 18"/>
          <p:cNvGrpSpPr/>
          <p:nvPr/>
        </p:nvGrpSpPr>
        <p:grpSpPr>
          <a:xfrm>
            <a:off x="4558032" y="3629014"/>
            <a:ext cx="5359192" cy="384721"/>
            <a:chOff x="2644172" y="4591568"/>
            <a:chExt cx="5359192" cy="384721"/>
          </a:xfrm>
        </p:grpSpPr>
        <p:sp>
          <p:nvSpPr>
            <p:cNvPr id="20" name="文本框 19"/>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21" name="图片 20"/>
            <p:cNvPicPr>
              <a:picLocks noChangeAspect="1"/>
            </p:cNvPicPr>
            <p:nvPr/>
          </p:nvPicPr>
          <p:blipFill>
            <a:blip r:embed="rId3"/>
            <a:stretch>
              <a:fillRect/>
            </a:stretch>
          </p:blipFill>
          <p:spPr>
            <a:xfrm>
              <a:off x="2644172" y="4643747"/>
              <a:ext cx="632246" cy="280361"/>
            </a:xfrm>
            <a:prstGeom prst="rect">
              <a:avLst/>
            </a:prstGeom>
          </p:spPr>
        </p:pic>
      </p:grpSp>
      <p:grpSp>
        <p:nvGrpSpPr>
          <p:cNvPr id="22" name="组合 21"/>
          <p:cNvGrpSpPr/>
          <p:nvPr/>
        </p:nvGrpSpPr>
        <p:grpSpPr>
          <a:xfrm>
            <a:off x="4558032" y="4199943"/>
            <a:ext cx="5359192" cy="384721"/>
            <a:chOff x="2644172" y="4591568"/>
            <a:chExt cx="5359192" cy="384721"/>
          </a:xfrm>
        </p:grpSpPr>
        <p:sp>
          <p:nvSpPr>
            <p:cNvPr id="23" name="文本框 22"/>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24" name="图片 23"/>
            <p:cNvPicPr>
              <a:picLocks noChangeAspect="1"/>
            </p:cNvPicPr>
            <p:nvPr/>
          </p:nvPicPr>
          <p:blipFill>
            <a:blip r:embed="rId3"/>
            <a:stretch>
              <a:fillRect/>
            </a:stretch>
          </p:blipFill>
          <p:spPr>
            <a:xfrm>
              <a:off x="2644172" y="4643747"/>
              <a:ext cx="632246" cy="280361"/>
            </a:xfrm>
            <a:prstGeom prst="rect">
              <a:avLst/>
            </a:prstGeom>
          </p:spPr>
        </p:pic>
      </p:grpSp>
      <p:grpSp>
        <p:nvGrpSpPr>
          <p:cNvPr id="25" name="组合 24"/>
          <p:cNvGrpSpPr/>
          <p:nvPr/>
        </p:nvGrpSpPr>
        <p:grpSpPr>
          <a:xfrm>
            <a:off x="4558032" y="4770872"/>
            <a:ext cx="5359192" cy="384721"/>
            <a:chOff x="2644172" y="4591568"/>
            <a:chExt cx="5359192" cy="384721"/>
          </a:xfrm>
        </p:grpSpPr>
        <p:sp>
          <p:nvSpPr>
            <p:cNvPr id="26" name="文本框 25"/>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27" name="图片 26"/>
            <p:cNvPicPr>
              <a:picLocks noChangeAspect="1"/>
            </p:cNvPicPr>
            <p:nvPr/>
          </p:nvPicPr>
          <p:blipFill>
            <a:blip r:embed="rId3"/>
            <a:stretch>
              <a:fillRect/>
            </a:stretch>
          </p:blipFill>
          <p:spPr>
            <a:xfrm>
              <a:off x="2644172" y="4643747"/>
              <a:ext cx="632246" cy="280361"/>
            </a:xfrm>
            <a:prstGeom prst="rect">
              <a:avLst/>
            </a:prstGeom>
          </p:spPr>
        </p:pic>
      </p:grpSp>
      <p:grpSp>
        <p:nvGrpSpPr>
          <p:cNvPr id="28" name="组合 27"/>
          <p:cNvGrpSpPr/>
          <p:nvPr/>
        </p:nvGrpSpPr>
        <p:grpSpPr>
          <a:xfrm>
            <a:off x="4558032" y="5341801"/>
            <a:ext cx="5359192" cy="384721"/>
            <a:chOff x="2644172" y="4591568"/>
            <a:chExt cx="5359192" cy="384721"/>
          </a:xfrm>
        </p:grpSpPr>
        <p:sp>
          <p:nvSpPr>
            <p:cNvPr id="29" name="文本框 28"/>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30" name="图片 29"/>
            <p:cNvPicPr>
              <a:picLocks noChangeAspect="1"/>
            </p:cNvPicPr>
            <p:nvPr/>
          </p:nvPicPr>
          <p:blipFill>
            <a:blip r:embed="rId3"/>
            <a:stretch>
              <a:fillRect/>
            </a:stretch>
          </p:blipFill>
          <p:spPr>
            <a:xfrm>
              <a:off x="2644172" y="4643747"/>
              <a:ext cx="632246" cy="28036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par>
                                <p:cTn id="13" presetID="22" presetClass="entr" presetSubtype="8" fill="hold" nodeType="withEffect">
                                  <p:stCondLst>
                                    <p:cond delay="75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par>
                                <p:cTn id="16" presetID="22" presetClass="entr" presetSubtype="8" fill="hold" nodeType="withEffect">
                                  <p:stCondLst>
                                    <p:cond delay="75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1000"/>
                                        <p:tgtEl>
                                          <p:spTgt spid="25"/>
                                        </p:tgtEl>
                                      </p:cBhvr>
                                    </p:animEffect>
                                  </p:childTnLst>
                                </p:cTn>
                              </p:par>
                              <p:par>
                                <p:cTn id="19" presetID="22" presetClass="entr" presetSubtype="8" fill="hold" nodeType="withEffect">
                                  <p:stCondLst>
                                    <p:cond delay="75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3</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grpSp>
        <p:nvGrpSpPr>
          <p:cNvPr id="15" name="组合 14"/>
          <p:cNvGrpSpPr/>
          <p:nvPr/>
        </p:nvGrpSpPr>
        <p:grpSpPr>
          <a:xfrm>
            <a:off x="5308310" y="1206568"/>
            <a:ext cx="2379030" cy="4884284"/>
            <a:chOff x="5308310" y="1206568"/>
            <a:chExt cx="2379030" cy="4884284"/>
          </a:xfrm>
        </p:grpSpPr>
        <p:pic>
          <p:nvPicPr>
            <p:cNvPr id="14" name="图片 13"/>
            <p:cNvPicPr>
              <a:picLocks noChangeAspect="1"/>
            </p:cNvPicPr>
            <p:nvPr/>
          </p:nvPicPr>
          <p:blipFill rotWithShape="1">
            <a:blip r:embed="rId2"/>
            <a:srcRect/>
            <a:stretch>
              <a:fillRect/>
            </a:stretch>
          </p:blipFill>
          <p:spPr>
            <a:xfrm>
              <a:off x="5390708" y="1662518"/>
              <a:ext cx="2179674" cy="3882361"/>
            </a:xfrm>
            <a:prstGeom prst="rect">
              <a:avLst/>
            </a:prstGeom>
          </p:spPr>
        </p:pic>
        <p:pic>
          <p:nvPicPr>
            <p:cNvPr id="8" name="图片 7"/>
            <p:cNvPicPr>
              <a:picLocks noChangeAspect="1"/>
            </p:cNvPicPr>
            <p:nvPr/>
          </p:nvPicPr>
          <p:blipFill>
            <a:blip r:embed="rId3"/>
            <a:stretch>
              <a:fillRect/>
            </a:stretch>
          </p:blipFill>
          <p:spPr>
            <a:xfrm>
              <a:off x="5308310" y="1206568"/>
              <a:ext cx="2379030" cy="4884284"/>
            </a:xfrm>
            <a:prstGeom prst="rect">
              <a:avLst/>
            </a:prstGeom>
            <a:effectLst>
              <a:outerShdw blurRad="50800" dist="38100" dir="5400000" algn="t" rotWithShape="0">
                <a:prstClr val="black">
                  <a:alpha val="40000"/>
                </a:prstClr>
              </a:outerShdw>
            </a:effectLst>
          </p:spPr>
        </p:pic>
      </p:grpSp>
      <p:sp>
        <p:nvSpPr>
          <p:cNvPr id="16" name="文本框 15"/>
          <p:cNvSpPr txBox="1"/>
          <p:nvPr/>
        </p:nvSpPr>
        <p:spPr>
          <a:xfrm>
            <a:off x="1739550" y="2002491"/>
            <a:ext cx="2954655" cy="369332"/>
          </a:xfrm>
          <a:prstGeom prst="rect">
            <a:avLst/>
          </a:prstGeom>
          <a:solidFill>
            <a:srgbClr val="3C54CF"/>
          </a:solidFill>
        </p:spPr>
        <p:txBody>
          <a:bodyPr wrap="non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17" name="文本框 16"/>
          <p:cNvSpPr txBox="1"/>
          <p:nvPr/>
        </p:nvSpPr>
        <p:spPr>
          <a:xfrm>
            <a:off x="1739550" y="2710762"/>
            <a:ext cx="2954655" cy="369332"/>
          </a:xfrm>
          <a:prstGeom prst="rect">
            <a:avLst/>
          </a:prstGeom>
          <a:noFill/>
        </p:spPr>
        <p:txBody>
          <a:bodyPr wrap="none" rtlCol="0">
            <a:spAutoFit/>
          </a:bodyPr>
          <a:lstStyle>
            <a:defPPr>
              <a:defRPr lang="zh-CN"/>
            </a:defPPr>
            <a:lvl1pPr algn="ctr">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18" name="文本框 17"/>
          <p:cNvSpPr txBox="1"/>
          <p:nvPr/>
        </p:nvSpPr>
        <p:spPr>
          <a:xfrm>
            <a:off x="1739550" y="3419033"/>
            <a:ext cx="2954655" cy="369332"/>
          </a:xfrm>
          <a:prstGeom prst="rect">
            <a:avLst/>
          </a:prstGeom>
          <a:solidFill>
            <a:srgbClr val="3C54CF"/>
          </a:solidFill>
        </p:spPr>
        <p:txBody>
          <a:bodyPr wrap="non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19" name="文本框 18"/>
          <p:cNvSpPr txBox="1"/>
          <p:nvPr/>
        </p:nvSpPr>
        <p:spPr>
          <a:xfrm>
            <a:off x="1739550" y="4127304"/>
            <a:ext cx="2954655" cy="369332"/>
          </a:xfrm>
          <a:prstGeom prst="rect">
            <a:avLst/>
          </a:prstGeom>
          <a:noFill/>
        </p:spPr>
        <p:txBody>
          <a:bodyPr wrap="none" rtlCol="0">
            <a:spAutoFit/>
          </a:bodyPr>
          <a:lstStyle>
            <a:defPPr>
              <a:defRPr lang="zh-CN"/>
            </a:defPPr>
            <a:lvl1pPr algn="ctr">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20" name="文本框 19"/>
          <p:cNvSpPr txBox="1"/>
          <p:nvPr/>
        </p:nvSpPr>
        <p:spPr>
          <a:xfrm>
            <a:off x="1739550" y="4835573"/>
            <a:ext cx="2954655" cy="369332"/>
          </a:xfrm>
          <a:prstGeom prst="rect">
            <a:avLst/>
          </a:prstGeom>
          <a:solidFill>
            <a:srgbClr val="3C54CF"/>
          </a:solidFill>
        </p:spPr>
        <p:txBody>
          <a:bodyPr wrap="non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23" name="文本框 22"/>
          <p:cNvSpPr txBox="1"/>
          <p:nvPr/>
        </p:nvSpPr>
        <p:spPr>
          <a:xfrm>
            <a:off x="8301445" y="2100779"/>
            <a:ext cx="2954655" cy="369332"/>
          </a:xfrm>
          <a:prstGeom prst="rect">
            <a:avLst/>
          </a:prstGeom>
          <a:solidFill>
            <a:srgbClr val="3C54CF"/>
          </a:solidFill>
        </p:spPr>
        <p:txBody>
          <a:bodyPr wrap="non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24" name="文本框 23"/>
          <p:cNvSpPr txBox="1"/>
          <p:nvPr/>
        </p:nvSpPr>
        <p:spPr>
          <a:xfrm>
            <a:off x="8301445" y="2809050"/>
            <a:ext cx="2954655" cy="369332"/>
          </a:xfrm>
          <a:prstGeom prst="rect">
            <a:avLst/>
          </a:prstGeom>
          <a:noFill/>
        </p:spPr>
        <p:txBody>
          <a:bodyPr wrap="none" rtlCol="0">
            <a:spAutoFit/>
          </a:bodyPr>
          <a:lstStyle>
            <a:defPPr>
              <a:defRPr lang="zh-CN"/>
            </a:defPPr>
            <a:lvl1pPr algn="ctr">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25" name="文本框 24"/>
          <p:cNvSpPr txBox="1"/>
          <p:nvPr/>
        </p:nvSpPr>
        <p:spPr>
          <a:xfrm>
            <a:off x="8301445" y="3517321"/>
            <a:ext cx="2954655" cy="369332"/>
          </a:xfrm>
          <a:prstGeom prst="rect">
            <a:avLst/>
          </a:prstGeom>
          <a:solidFill>
            <a:srgbClr val="3C54CF"/>
          </a:solidFill>
        </p:spPr>
        <p:txBody>
          <a:bodyPr wrap="non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26" name="文本框 25"/>
          <p:cNvSpPr txBox="1"/>
          <p:nvPr/>
        </p:nvSpPr>
        <p:spPr>
          <a:xfrm>
            <a:off x="8301445" y="4225592"/>
            <a:ext cx="2954655" cy="369332"/>
          </a:xfrm>
          <a:prstGeom prst="rect">
            <a:avLst/>
          </a:prstGeom>
          <a:noFill/>
        </p:spPr>
        <p:txBody>
          <a:bodyPr wrap="none" rtlCol="0">
            <a:spAutoFit/>
          </a:bodyPr>
          <a:lstStyle>
            <a:defPPr>
              <a:defRPr lang="zh-CN"/>
            </a:defPPr>
            <a:lvl1pPr algn="ctr">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
        <p:nvSpPr>
          <p:cNvPr id="27" name="文本框 26"/>
          <p:cNvSpPr txBox="1"/>
          <p:nvPr/>
        </p:nvSpPr>
        <p:spPr>
          <a:xfrm>
            <a:off x="8301445" y="4933861"/>
            <a:ext cx="2954655" cy="369332"/>
          </a:xfrm>
          <a:prstGeom prst="rect">
            <a:avLst/>
          </a:prstGeom>
          <a:solidFill>
            <a:srgbClr val="3C54CF"/>
          </a:solidFill>
        </p:spPr>
        <p:txBody>
          <a:bodyPr wrap="non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2" presetClass="entr" presetSubtype="2" fill="hold" grpId="0" nodeType="withEffect">
                                  <p:stCondLst>
                                    <p:cond delay="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75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1+#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7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1+#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75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1+#ppt_w/2"/>
                                          </p:val>
                                        </p:tav>
                                        <p:tav tm="100000">
                                          <p:val>
                                            <p:strVal val="#ppt_x"/>
                                          </p:val>
                                        </p:tav>
                                      </p:tavLst>
                                    </p:anim>
                                    <p:anim calcmode="lin" valueType="num">
                                      <p:cBhvr additive="base">
                                        <p:cTn id="30" dur="10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75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0-#ppt_w/2"/>
                                          </p:val>
                                        </p:tav>
                                        <p:tav tm="100000">
                                          <p:val>
                                            <p:strVal val="#ppt_x"/>
                                          </p:val>
                                        </p:tav>
                                      </p:tavLst>
                                    </p:anim>
                                    <p:anim calcmode="lin" valueType="num">
                                      <p:cBhvr additive="base">
                                        <p:cTn id="34" dur="10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75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75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000" fill="hold"/>
                                        <p:tgtEl>
                                          <p:spTgt spid="25"/>
                                        </p:tgtEl>
                                        <p:attrNameLst>
                                          <p:attrName>ppt_x</p:attrName>
                                        </p:attrNameLst>
                                      </p:cBhvr>
                                      <p:tavLst>
                                        <p:tav tm="0">
                                          <p:val>
                                            <p:strVal val="0-#ppt_w/2"/>
                                          </p:val>
                                        </p:tav>
                                        <p:tav tm="100000">
                                          <p:val>
                                            <p:strVal val="#ppt_x"/>
                                          </p:val>
                                        </p:tav>
                                      </p:tavLst>
                                    </p:anim>
                                    <p:anim calcmode="lin" valueType="num">
                                      <p:cBhvr additive="base">
                                        <p:cTn id="42" dur="10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7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1000" fill="hold"/>
                                        <p:tgtEl>
                                          <p:spTgt spid="26"/>
                                        </p:tgtEl>
                                        <p:attrNameLst>
                                          <p:attrName>ppt_x</p:attrName>
                                        </p:attrNameLst>
                                      </p:cBhvr>
                                      <p:tavLst>
                                        <p:tav tm="0">
                                          <p:val>
                                            <p:strVal val="0-#ppt_w/2"/>
                                          </p:val>
                                        </p:tav>
                                        <p:tav tm="100000">
                                          <p:val>
                                            <p:strVal val="#ppt_x"/>
                                          </p:val>
                                        </p:tav>
                                      </p:tavLst>
                                    </p:anim>
                                    <p:anim calcmode="lin" valueType="num">
                                      <p:cBhvr additive="base">
                                        <p:cTn id="46" dur="10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75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0-#ppt_w/2"/>
                                          </p:val>
                                        </p:tav>
                                        <p:tav tm="100000">
                                          <p:val>
                                            <p:strVal val="#ppt_x"/>
                                          </p:val>
                                        </p:tav>
                                      </p:tavLst>
                                    </p:anim>
                                    <p:anim calcmode="lin" valueType="num">
                                      <p:cBhvr additive="base">
                                        <p:cTn id="5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P spid="23" grpId="0" animBg="1"/>
      <p:bldP spid="24" grpId="0"/>
      <p:bldP spid="25" grpId="0" animBg="1"/>
      <p:bldP spid="26"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73889" y="5544879"/>
            <a:ext cx="9005776" cy="1557670"/>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3</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graphicFrame>
        <p:nvGraphicFramePr>
          <p:cNvPr id="9" name="图表 8"/>
          <p:cNvGraphicFramePr/>
          <p:nvPr/>
        </p:nvGraphicFramePr>
        <p:xfrm>
          <a:off x="1212114" y="747191"/>
          <a:ext cx="8729329" cy="3838020"/>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10" name="文本框 9"/>
          <p:cNvSpPr txBox="1"/>
          <p:nvPr/>
        </p:nvSpPr>
        <p:spPr>
          <a:xfrm>
            <a:off x="2021958" y="4976614"/>
            <a:ext cx="7109639" cy="1136530"/>
          </a:xfrm>
          <a:prstGeom prst="rect">
            <a:avLst/>
          </a:prstGeom>
        </p:spPr>
        <p:txBody>
          <a:bodyPr wrap="none" rtlCol="0">
            <a:spAutoFit/>
          </a:bodyPr>
          <a:lstStyle/>
          <a:p>
            <a:pPr algn="just">
              <a:lnSpc>
                <a:spcPts val="28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just">
              <a:lnSpc>
                <a:spcPts val="28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a:p>
            <a:pPr algn="just">
              <a:lnSpc>
                <a:spcPts val="28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p:txBody>
      </p:sp>
      <p:sp>
        <p:nvSpPr>
          <p:cNvPr id="12" name="文本框 11"/>
          <p:cNvSpPr txBox="1"/>
          <p:nvPr/>
        </p:nvSpPr>
        <p:spPr>
          <a:xfrm>
            <a:off x="1715981" y="6185214"/>
            <a:ext cx="7994496" cy="276999"/>
          </a:xfrm>
          <a:prstGeom prst="rect">
            <a:avLst/>
          </a:prstGeom>
          <a:noFill/>
        </p:spPr>
        <p:txBody>
          <a:bodyPr wrap="none" rtlCol="0">
            <a:spAutoFit/>
          </a:bodyPr>
          <a:lstStyle/>
          <a:p>
            <a:pPr algn="ctr"/>
            <a:r>
              <a:rPr lang="en-US" altLang="zh-CN" sz="1200" spc="1800" dirty="0">
                <a:solidFill>
                  <a:srgbClr val="3C54CF"/>
                </a:solidFill>
                <a:latin typeface="Bahnschrift Light" panose="020B0502040204020203" pitchFamily="34" charset="0"/>
              </a:rPr>
              <a:t>BLOCK CHAIN TEMPLATE 201X</a:t>
            </a:r>
            <a:endParaRPr lang="zh-CN" altLang="en-US" sz="1200" spc="1800" dirty="0">
              <a:solidFill>
                <a:srgbClr val="3C54CF"/>
              </a:solidFill>
              <a:latin typeface="Bahnschrift Light"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1000"/>
                                        <p:tgtEl>
                                          <p:spTgt spid="12"/>
                                        </p:tgtEl>
                                      </p:cBhvr>
                                    </p:animEffect>
                                  </p:childTnLst>
                                </p:cTn>
                              </p:par>
                              <p:par>
                                <p:cTn id="13" presetID="22" presetClass="entr" presetSubtype="4"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par>
                                <p:cTn id="16" presetID="47" presetClass="entr" presetSubtype="0" fill="hold" grpId="0"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9" grpId="0">
        <p:bldAsOne/>
      </p:bldGraphic>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a:xfrm flipH="1">
            <a:off x="4025654" y="0"/>
            <a:ext cx="8166346" cy="6858000"/>
          </a:xfrm>
          <a:prstGeom prst="rect">
            <a:avLst/>
          </a:prstGeom>
        </p:spPr>
      </p:pic>
      <p:pic>
        <p:nvPicPr>
          <p:cNvPr id="4" name="图片 3"/>
          <p:cNvPicPr>
            <a:picLocks noChangeAspect="1"/>
          </p:cNvPicPr>
          <p:nvPr/>
        </p:nvPicPr>
        <p:blipFill>
          <a:blip r:embed="rId3"/>
          <a:stretch>
            <a:fillRect/>
          </a:stretch>
        </p:blipFill>
        <p:spPr>
          <a:xfrm flipH="1">
            <a:off x="0" y="1399785"/>
            <a:ext cx="2164130" cy="1107229"/>
          </a:xfrm>
          <a:prstGeom prst="rect">
            <a:avLst/>
          </a:prstGeom>
        </p:spPr>
      </p:pic>
      <p:grpSp>
        <p:nvGrpSpPr>
          <p:cNvPr id="7" name="组合 6"/>
          <p:cNvGrpSpPr/>
          <p:nvPr/>
        </p:nvGrpSpPr>
        <p:grpSpPr>
          <a:xfrm>
            <a:off x="2324599" y="1196833"/>
            <a:ext cx="1917513" cy="1218231"/>
            <a:chOff x="2324599" y="1196833"/>
            <a:chExt cx="1917513" cy="1218231"/>
          </a:xfrm>
        </p:grpSpPr>
        <p:sp>
          <p:nvSpPr>
            <p:cNvPr id="5" name="文本框 4"/>
            <p:cNvSpPr txBox="1"/>
            <p:nvPr/>
          </p:nvSpPr>
          <p:spPr>
            <a:xfrm>
              <a:off x="2466627" y="1491734"/>
              <a:ext cx="1569660" cy="923330"/>
            </a:xfrm>
            <a:prstGeom prst="rect">
              <a:avLst/>
            </a:prstGeom>
            <a:noFill/>
          </p:spPr>
          <p:txBody>
            <a:bodyPr wrap="none" rtlCol="0">
              <a:spAutoFit/>
            </a:bodyPr>
            <a:lstStyle/>
            <a:p>
              <a:pPr algn="ctr"/>
              <a:r>
                <a:rPr lang="zh-CN" altLang="en-US" sz="5400" dirty="0">
                  <a:solidFill>
                    <a:schemeClr val="tx1">
                      <a:lumMod val="85000"/>
                      <a:lumOff val="15000"/>
                    </a:schemeClr>
                  </a:solidFill>
                  <a:latin typeface="思源黑体 Bold" panose="020B0800000000000000" pitchFamily="34" charset="-122"/>
                  <a:ea typeface="思源黑体 Bold" panose="020B0800000000000000" pitchFamily="34" charset="-122"/>
                </a:rPr>
                <a:t>目录</a:t>
              </a:r>
            </a:p>
          </p:txBody>
        </p:sp>
        <p:sp>
          <p:nvSpPr>
            <p:cNvPr id="6" name="文本框 5"/>
            <p:cNvSpPr txBox="1"/>
            <p:nvPr/>
          </p:nvSpPr>
          <p:spPr>
            <a:xfrm>
              <a:off x="2324599" y="1196833"/>
              <a:ext cx="1917513" cy="369332"/>
            </a:xfrm>
            <a:prstGeom prst="rect">
              <a:avLst/>
            </a:prstGeom>
            <a:noFill/>
          </p:spPr>
          <p:txBody>
            <a:bodyPr wrap="none" rtlCol="0">
              <a:spAutoFit/>
            </a:bodyPr>
            <a:lstStyle/>
            <a:p>
              <a:pPr algn="ctr"/>
              <a:r>
                <a:rPr lang="en-US" altLang="zh-CN" spc="600" dirty="0">
                  <a:solidFill>
                    <a:srgbClr val="3C54CF"/>
                  </a:solidFill>
                  <a:latin typeface="Bahnschrift Light" panose="020B0502040204020203" pitchFamily="34" charset="0"/>
                </a:rPr>
                <a:t>CONTENTS</a:t>
              </a:r>
              <a:endParaRPr lang="zh-CN" altLang="en-US" spc="600" dirty="0">
                <a:solidFill>
                  <a:srgbClr val="3C54CF"/>
                </a:solidFill>
                <a:latin typeface="Bahnschrift Light" panose="020B0502040204020203" pitchFamily="34" charset="0"/>
              </a:endParaRPr>
            </a:p>
          </p:txBody>
        </p:sp>
      </p:grpSp>
      <p:grpSp>
        <p:nvGrpSpPr>
          <p:cNvPr id="10" name="组合 9"/>
          <p:cNvGrpSpPr/>
          <p:nvPr/>
        </p:nvGrpSpPr>
        <p:grpSpPr>
          <a:xfrm>
            <a:off x="1775701" y="2762998"/>
            <a:ext cx="3015308" cy="556606"/>
            <a:chOff x="2821906" y="3514646"/>
            <a:chExt cx="3015308" cy="556606"/>
          </a:xfrm>
        </p:grpSpPr>
        <p:sp>
          <p:nvSpPr>
            <p:cNvPr id="8" name="椭圆 7"/>
            <p:cNvSpPr/>
            <p:nvPr/>
          </p:nvSpPr>
          <p:spPr>
            <a:xfrm>
              <a:off x="2821906" y="3514646"/>
              <a:ext cx="545973" cy="545973"/>
            </a:xfrm>
            <a:prstGeom prst="ellipse">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1</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9" name="文本框 8"/>
            <p:cNvSpPr txBox="1"/>
            <p:nvPr/>
          </p:nvSpPr>
          <p:spPr>
            <a:xfrm>
              <a:off x="3498112" y="3548032"/>
              <a:ext cx="2339102"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Bold" panose="020B0800000000000000" pitchFamily="34" charset="-122"/>
                  <a:ea typeface="思源黑体 Bold" panose="020B0800000000000000" pitchFamily="34" charset="-122"/>
                </a:rPr>
                <a:t>区块链的起源</a:t>
              </a:r>
            </a:p>
          </p:txBody>
        </p:sp>
      </p:grpSp>
      <p:grpSp>
        <p:nvGrpSpPr>
          <p:cNvPr id="11" name="组合 10"/>
          <p:cNvGrpSpPr/>
          <p:nvPr/>
        </p:nvGrpSpPr>
        <p:grpSpPr>
          <a:xfrm>
            <a:off x="1775701" y="3568636"/>
            <a:ext cx="3015308" cy="556606"/>
            <a:chOff x="2821906" y="3514646"/>
            <a:chExt cx="3015308" cy="556606"/>
          </a:xfrm>
        </p:grpSpPr>
        <p:sp>
          <p:nvSpPr>
            <p:cNvPr id="12" name="椭圆 11"/>
            <p:cNvSpPr/>
            <p:nvPr/>
          </p:nvSpPr>
          <p:spPr>
            <a:xfrm>
              <a:off x="2821906" y="3514646"/>
              <a:ext cx="545973" cy="545973"/>
            </a:xfrm>
            <a:prstGeom prst="ellipse">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2</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13" name="文本框 12"/>
            <p:cNvSpPr txBox="1"/>
            <p:nvPr/>
          </p:nvSpPr>
          <p:spPr>
            <a:xfrm>
              <a:off x="3498112" y="3548032"/>
              <a:ext cx="2339102"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Bold" panose="020B0800000000000000" pitchFamily="34" charset="-122"/>
                  <a:ea typeface="思源黑体 Bold" panose="020B0800000000000000" pitchFamily="34" charset="-122"/>
                </a:rPr>
                <a:t>区块链的发展</a:t>
              </a:r>
            </a:p>
          </p:txBody>
        </p:sp>
      </p:grpSp>
      <p:grpSp>
        <p:nvGrpSpPr>
          <p:cNvPr id="14" name="组合 13"/>
          <p:cNvGrpSpPr/>
          <p:nvPr/>
        </p:nvGrpSpPr>
        <p:grpSpPr>
          <a:xfrm>
            <a:off x="1775701" y="4374274"/>
            <a:ext cx="3015308" cy="556606"/>
            <a:chOff x="2821906" y="3514646"/>
            <a:chExt cx="3015308" cy="556606"/>
          </a:xfrm>
        </p:grpSpPr>
        <p:sp>
          <p:nvSpPr>
            <p:cNvPr id="15" name="椭圆 14"/>
            <p:cNvSpPr/>
            <p:nvPr/>
          </p:nvSpPr>
          <p:spPr>
            <a:xfrm>
              <a:off x="2821906" y="3514646"/>
              <a:ext cx="545973" cy="545973"/>
            </a:xfrm>
            <a:prstGeom prst="ellipse">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3</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16" name="文本框 15"/>
            <p:cNvSpPr txBox="1"/>
            <p:nvPr/>
          </p:nvSpPr>
          <p:spPr>
            <a:xfrm>
              <a:off x="3498112" y="3548032"/>
              <a:ext cx="2339102"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Bold" panose="020B0800000000000000" pitchFamily="34" charset="-122"/>
                  <a:ea typeface="思源黑体 Bold" panose="020B0800000000000000" pitchFamily="34" charset="-122"/>
                </a:rPr>
                <a:t>区块链的技术</a:t>
              </a:r>
            </a:p>
          </p:txBody>
        </p:sp>
      </p:grpSp>
      <p:grpSp>
        <p:nvGrpSpPr>
          <p:cNvPr id="17" name="组合 16"/>
          <p:cNvGrpSpPr/>
          <p:nvPr/>
        </p:nvGrpSpPr>
        <p:grpSpPr>
          <a:xfrm>
            <a:off x="1775701" y="5179912"/>
            <a:ext cx="3015308" cy="556606"/>
            <a:chOff x="2821906" y="3514646"/>
            <a:chExt cx="3015308" cy="556606"/>
          </a:xfrm>
        </p:grpSpPr>
        <p:sp>
          <p:nvSpPr>
            <p:cNvPr id="18" name="椭圆 17"/>
            <p:cNvSpPr/>
            <p:nvPr/>
          </p:nvSpPr>
          <p:spPr>
            <a:xfrm>
              <a:off x="2821906" y="3514646"/>
              <a:ext cx="545973" cy="545973"/>
            </a:xfrm>
            <a:prstGeom prst="ellipse">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4</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19" name="文本框 18"/>
            <p:cNvSpPr txBox="1"/>
            <p:nvPr/>
          </p:nvSpPr>
          <p:spPr>
            <a:xfrm>
              <a:off x="3498112" y="3548032"/>
              <a:ext cx="2339102"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Bold" panose="020B0800000000000000" pitchFamily="34" charset="-122"/>
                  <a:ea typeface="思源黑体 Bold" panose="020B0800000000000000" pitchFamily="34" charset="-122"/>
                </a:rPr>
                <a:t>区块链的前景</a:t>
              </a:r>
            </a:p>
          </p:txBody>
        </p:sp>
      </p:gr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7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75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0-#ppt_w/2"/>
                                          </p:val>
                                        </p:tav>
                                        <p:tav tm="100000">
                                          <p:val>
                                            <p:strVal val="#ppt_x"/>
                                          </p:val>
                                        </p:tav>
                                      </p:tavLst>
                                    </p:anim>
                                    <p:anim calcmode="lin" valueType="num">
                                      <p:cBhvr additive="base">
                                        <p:cTn id="21" dur="10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75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890823" y="3381162"/>
            <a:ext cx="8410354" cy="1839431"/>
          </a:xfrm>
          <a:prstGeom prst="rect">
            <a:avLst/>
          </a:prstGeom>
          <a:no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42844" y="-1"/>
            <a:ext cx="10706312" cy="1856839"/>
            <a:chOff x="0" y="-1"/>
            <a:chExt cx="10706312" cy="1856839"/>
          </a:xfrm>
        </p:grpSpPr>
        <p:pic>
          <p:nvPicPr>
            <p:cNvPr id="2" name="图片 1"/>
            <p:cNvPicPr>
              <a:picLocks noChangeAspect="1"/>
            </p:cNvPicPr>
            <p:nvPr/>
          </p:nvPicPr>
          <p:blipFill>
            <a:blip r:embed="rId2"/>
            <a:stretch>
              <a:fillRect/>
            </a:stretch>
          </p:blipFill>
          <p:spPr>
            <a:xfrm rot="5400000" flipH="1">
              <a:off x="-453414" y="453414"/>
              <a:ext cx="1856838" cy="950010"/>
            </a:xfrm>
            <a:prstGeom prst="rect">
              <a:avLst/>
            </a:prstGeom>
          </p:spPr>
        </p:pic>
        <p:pic>
          <p:nvPicPr>
            <p:cNvPr id="3" name="图片 2"/>
            <p:cNvPicPr>
              <a:picLocks noChangeAspect="1"/>
            </p:cNvPicPr>
            <p:nvPr/>
          </p:nvPicPr>
          <p:blipFill>
            <a:blip r:embed="rId2"/>
            <a:stretch>
              <a:fillRect/>
            </a:stretch>
          </p:blipFill>
          <p:spPr>
            <a:xfrm rot="5400000" flipH="1">
              <a:off x="522216" y="453413"/>
              <a:ext cx="1856838" cy="950010"/>
            </a:xfrm>
            <a:prstGeom prst="rect">
              <a:avLst/>
            </a:prstGeom>
          </p:spPr>
        </p:pic>
        <p:pic>
          <p:nvPicPr>
            <p:cNvPr id="4" name="图片 3"/>
            <p:cNvPicPr>
              <a:picLocks noChangeAspect="1"/>
            </p:cNvPicPr>
            <p:nvPr/>
          </p:nvPicPr>
          <p:blipFill>
            <a:blip r:embed="rId2"/>
            <a:stretch>
              <a:fillRect/>
            </a:stretch>
          </p:blipFill>
          <p:spPr>
            <a:xfrm rot="5400000" flipH="1">
              <a:off x="1497846" y="453413"/>
              <a:ext cx="1856838" cy="950010"/>
            </a:xfrm>
            <a:prstGeom prst="rect">
              <a:avLst/>
            </a:prstGeom>
          </p:spPr>
        </p:pic>
        <p:pic>
          <p:nvPicPr>
            <p:cNvPr id="5" name="图片 4"/>
            <p:cNvPicPr>
              <a:picLocks noChangeAspect="1"/>
            </p:cNvPicPr>
            <p:nvPr/>
          </p:nvPicPr>
          <p:blipFill>
            <a:blip r:embed="rId2"/>
            <a:stretch>
              <a:fillRect/>
            </a:stretch>
          </p:blipFill>
          <p:spPr>
            <a:xfrm rot="5400000" flipH="1">
              <a:off x="2473476" y="453413"/>
              <a:ext cx="1856838" cy="950010"/>
            </a:xfrm>
            <a:prstGeom prst="rect">
              <a:avLst/>
            </a:prstGeom>
          </p:spPr>
        </p:pic>
        <p:pic>
          <p:nvPicPr>
            <p:cNvPr id="6" name="图片 5"/>
            <p:cNvPicPr>
              <a:picLocks noChangeAspect="1"/>
            </p:cNvPicPr>
            <p:nvPr/>
          </p:nvPicPr>
          <p:blipFill>
            <a:blip r:embed="rId2"/>
            <a:stretch>
              <a:fillRect/>
            </a:stretch>
          </p:blipFill>
          <p:spPr>
            <a:xfrm rot="5400000" flipH="1">
              <a:off x="3449106" y="453413"/>
              <a:ext cx="1856838" cy="950010"/>
            </a:xfrm>
            <a:prstGeom prst="rect">
              <a:avLst/>
            </a:prstGeom>
          </p:spPr>
        </p:pic>
        <p:pic>
          <p:nvPicPr>
            <p:cNvPr id="7" name="图片 6"/>
            <p:cNvPicPr>
              <a:picLocks noChangeAspect="1"/>
            </p:cNvPicPr>
            <p:nvPr/>
          </p:nvPicPr>
          <p:blipFill>
            <a:blip r:embed="rId2"/>
            <a:stretch>
              <a:fillRect/>
            </a:stretch>
          </p:blipFill>
          <p:spPr>
            <a:xfrm rot="5400000" flipH="1">
              <a:off x="4424736" y="453413"/>
              <a:ext cx="1856838" cy="950010"/>
            </a:xfrm>
            <a:prstGeom prst="rect">
              <a:avLst/>
            </a:prstGeom>
          </p:spPr>
        </p:pic>
        <p:pic>
          <p:nvPicPr>
            <p:cNvPr id="8" name="图片 7"/>
            <p:cNvPicPr>
              <a:picLocks noChangeAspect="1"/>
            </p:cNvPicPr>
            <p:nvPr/>
          </p:nvPicPr>
          <p:blipFill>
            <a:blip r:embed="rId2"/>
            <a:stretch>
              <a:fillRect/>
            </a:stretch>
          </p:blipFill>
          <p:spPr>
            <a:xfrm rot="5400000" flipH="1">
              <a:off x="5400366" y="453413"/>
              <a:ext cx="1856838" cy="950010"/>
            </a:xfrm>
            <a:prstGeom prst="rect">
              <a:avLst/>
            </a:prstGeom>
          </p:spPr>
        </p:pic>
        <p:pic>
          <p:nvPicPr>
            <p:cNvPr id="9" name="图片 8"/>
            <p:cNvPicPr>
              <a:picLocks noChangeAspect="1"/>
            </p:cNvPicPr>
            <p:nvPr/>
          </p:nvPicPr>
          <p:blipFill>
            <a:blip r:embed="rId2"/>
            <a:stretch>
              <a:fillRect/>
            </a:stretch>
          </p:blipFill>
          <p:spPr>
            <a:xfrm rot="5400000" flipH="1">
              <a:off x="6375996" y="453413"/>
              <a:ext cx="1856838" cy="950010"/>
            </a:xfrm>
            <a:prstGeom prst="rect">
              <a:avLst/>
            </a:prstGeom>
          </p:spPr>
        </p:pic>
        <p:pic>
          <p:nvPicPr>
            <p:cNvPr id="10" name="图片 9"/>
            <p:cNvPicPr>
              <a:picLocks noChangeAspect="1"/>
            </p:cNvPicPr>
            <p:nvPr/>
          </p:nvPicPr>
          <p:blipFill>
            <a:blip r:embed="rId2"/>
            <a:stretch>
              <a:fillRect/>
            </a:stretch>
          </p:blipFill>
          <p:spPr>
            <a:xfrm rot="5400000" flipH="1">
              <a:off x="7351626" y="453413"/>
              <a:ext cx="1856838" cy="950010"/>
            </a:xfrm>
            <a:prstGeom prst="rect">
              <a:avLst/>
            </a:prstGeom>
          </p:spPr>
        </p:pic>
        <p:pic>
          <p:nvPicPr>
            <p:cNvPr id="11" name="图片 10"/>
            <p:cNvPicPr>
              <a:picLocks noChangeAspect="1"/>
            </p:cNvPicPr>
            <p:nvPr/>
          </p:nvPicPr>
          <p:blipFill>
            <a:blip r:embed="rId2"/>
            <a:stretch>
              <a:fillRect/>
            </a:stretch>
          </p:blipFill>
          <p:spPr>
            <a:xfrm rot="5400000" flipH="1">
              <a:off x="8327256" y="453413"/>
              <a:ext cx="1856838" cy="950010"/>
            </a:xfrm>
            <a:prstGeom prst="rect">
              <a:avLst/>
            </a:prstGeom>
          </p:spPr>
        </p:pic>
        <p:pic>
          <p:nvPicPr>
            <p:cNvPr id="12" name="图片 11"/>
            <p:cNvPicPr>
              <a:picLocks noChangeAspect="1"/>
            </p:cNvPicPr>
            <p:nvPr/>
          </p:nvPicPr>
          <p:blipFill>
            <a:blip r:embed="rId2"/>
            <a:stretch>
              <a:fillRect/>
            </a:stretch>
          </p:blipFill>
          <p:spPr>
            <a:xfrm rot="5400000" flipH="1">
              <a:off x="9302888" y="453413"/>
              <a:ext cx="1856838" cy="950010"/>
            </a:xfrm>
            <a:prstGeom prst="rect">
              <a:avLst/>
            </a:prstGeom>
          </p:spPr>
        </p:pic>
      </p:grpSp>
      <p:sp>
        <p:nvSpPr>
          <p:cNvPr id="14" name="文本框 13"/>
          <p:cNvSpPr txBox="1"/>
          <p:nvPr/>
        </p:nvSpPr>
        <p:spPr>
          <a:xfrm>
            <a:off x="1476463" y="2143138"/>
            <a:ext cx="9366668" cy="400110"/>
          </a:xfrm>
          <a:prstGeom prst="rect">
            <a:avLst/>
          </a:prstGeom>
          <a:noFill/>
        </p:spPr>
        <p:txBody>
          <a:bodyPr wrap="none" rtlCol="0">
            <a:spAutoFit/>
          </a:bodyPr>
          <a:lstStyle/>
          <a:p>
            <a:pPr algn="ctr"/>
            <a:r>
              <a:rPr lang="en-US" altLang="zh-CN" sz="2000" spc="1800" dirty="0">
                <a:solidFill>
                  <a:srgbClr val="3C54CF"/>
                </a:solidFill>
                <a:latin typeface="Bahnschrift Light" panose="020B0502040204020203" pitchFamily="34" charset="0"/>
              </a:rPr>
              <a:t>BLOCK CHAIN TEMPLATE 201X</a:t>
            </a:r>
            <a:endParaRPr lang="zh-CN" altLang="en-US" sz="2000" spc="1800" dirty="0">
              <a:solidFill>
                <a:srgbClr val="3C54CF"/>
              </a:solidFill>
              <a:latin typeface="Bahnschrift Light" panose="020B0502040204020203" pitchFamily="34" charset="0"/>
            </a:endParaRPr>
          </a:p>
        </p:txBody>
      </p:sp>
      <p:grpSp>
        <p:nvGrpSpPr>
          <p:cNvPr id="18" name="组合 17"/>
          <p:cNvGrpSpPr/>
          <p:nvPr/>
        </p:nvGrpSpPr>
        <p:grpSpPr>
          <a:xfrm>
            <a:off x="2929107" y="2842809"/>
            <a:ext cx="6333785" cy="1200329"/>
            <a:chOff x="2929107" y="2583733"/>
            <a:chExt cx="6333785" cy="1200329"/>
          </a:xfrm>
          <a:solidFill>
            <a:schemeClr val="bg1"/>
          </a:solidFill>
        </p:grpSpPr>
        <p:sp>
          <p:nvSpPr>
            <p:cNvPr id="15" name="文本框 14"/>
            <p:cNvSpPr txBox="1"/>
            <p:nvPr/>
          </p:nvSpPr>
          <p:spPr>
            <a:xfrm>
              <a:off x="2929107" y="2583733"/>
              <a:ext cx="6333785" cy="1200329"/>
            </a:xfrm>
            <a:prstGeom prst="rect">
              <a:avLst/>
            </a:prstGeom>
            <a:grpFill/>
          </p:spPr>
          <p:txBody>
            <a:bodyPr wrap="none" rtlCol="0">
              <a:spAutoFit/>
            </a:bodyPr>
            <a:lstStyle/>
            <a:p>
              <a:pPr algn="ctr"/>
              <a:r>
                <a:rPr lang="zh-CN" altLang="en-US" sz="7200" spc="600" dirty="0">
                  <a:solidFill>
                    <a:schemeClr val="tx1">
                      <a:lumMod val="85000"/>
                      <a:lumOff val="15000"/>
                    </a:schemeClr>
                  </a:solidFill>
                  <a:latin typeface="思源黑体 Bold" panose="020B0800000000000000" pitchFamily="34" charset="-122"/>
                  <a:ea typeface="思源黑体 Bold" panose="020B0800000000000000" pitchFamily="34" charset="-122"/>
                </a:rPr>
                <a:t>区块链    前景</a:t>
              </a:r>
            </a:p>
          </p:txBody>
        </p:sp>
        <p:sp>
          <p:nvSpPr>
            <p:cNvPr id="17" name="椭圆 16"/>
            <p:cNvSpPr/>
            <p:nvPr/>
          </p:nvSpPr>
          <p:spPr>
            <a:xfrm>
              <a:off x="6155600" y="2768493"/>
              <a:ext cx="788276" cy="788276"/>
            </a:xfrm>
            <a:prstGeom prst="ellipse">
              <a:avLst/>
            </a:prstGeom>
            <a:grp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3C54CF"/>
                  </a:solidFill>
                  <a:latin typeface="思源黑体 Bold" panose="020B0800000000000000" pitchFamily="34" charset="-122"/>
                  <a:ea typeface="思源黑体 Bold" panose="020B0800000000000000" pitchFamily="34" charset="-122"/>
                </a:rPr>
                <a:t>4</a:t>
              </a:r>
              <a:endParaRPr lang="zh-CN" altLang="en-US" sz="3600" b="1" dirty="0">
                <a:solidFill>
                  <a:srgbClr val="3C54CF"/>
                </a:solidFill>
                <a:latin typeface="思源黑体 Bold" panose="020B0800000000000000" pitchFamily="34" charset="-122"/>
                <a:ea typeface="思源黑体 Bold" panose="020B0800000000000000" pitchFamily="34" charset="-122"/>
              </a:endParaRPr>
            </a:p>
          </p:txBody>
        </p:sp>
      </p:grpSp>
      <p:sp>
        <p:nvSpPr>
          <p:cNvPr id="21" name="矩形 20"/>
          <p:cNvSpPr/>
          <p:nvPr/>
        </p:nvSpPr>
        <p:spPr>
          <a:xfrm>
            <a:off x="2978398" y="4322300"/>
            <a:ext cx="6354405" cy="1585499"/>
          </a:xfrm>
          <a:prstGeom prst="rect">
            <a:avLst/>
          </a:prstGeom>
          <a:solidFill>
            <a:schemeClr val="bg1"/>
          </a:solidFill>
        </p:spPr>
        <p:txBody>
          <a:bodyPr wrap="square">
            <a:spAutoFit/>
          </a:bodyPr>
          <a:lstStyle/>
          <a:p>
            <a:pPr algn="just">
              <a:lnSpc>
                <a:spcPts val="3000"/>
              </a:lnSpc>
            </a:pPr>
            <a:r>
              <a:rPr lang="en-US" altLang="zh-CN" sz="1600" dirty="0">
                <a:latin typeface="微软雅黑 Light" panose="020B0502040204020203" pitchFamily="34" charset="-122"/>
                <a:ea typeface="微软雅黑 Light" panose="020B0502040204020203" pitchFamily="34" charset="-122"/>
              </a:rPr>
              <a:t>A blockchain, originally block chain, is a continuously growing list of records, called blocks, which are linked and secured using cryptography. Each block typically contains a cryptographic hash of the previous block, a timestamp and transaction data.</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par>
                                <p:cTn id="8" presetID="42"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000"/>
                                        <p:tgtEl>
                                          <p:spTgt spid="19"/>
                                        </p:tgtEl>
                                      </p:cBhvr>
                                    </p:animEffect>
                                  </p:childTnLst>
                                </p:cTn>
                              </p:par>
                              <p:par>
                                <p:cTn id="16" presetID="47" presetClass="entr" presetSubtype="0" fill="hold" grpId="0"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4</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pic>
        <p:nvPicPr>
          <p:cNvPr id="9" name="图片 8"/>
          <p:cNvPicPr>
            <a:picLocks noChangeAspect="1"/>
          </p:cNvPicPr>
          <p:nvPr/>
        </p:nvPicPr>
        <p:blipFill>
          <a:blip r:embed="rId2"/>
          <a:stretch>
            <a:fillRect/>
          </a:stretch>
        </p:blipFill>
        <p:spPr>
          <a:xfrm>
            <a:off x="6439925" y="1366977"/>
            <a:ext cx="5491023" cy="5491023"/>
          </a:xfrm>
          <a:prstGeom prst="rect">
            <a:avLst/>
          </a:prstGeom>
        </p:spPr>
      </p:pic>
      <p:sp>
        <p:nvSpPr>
          <p:cNvPr id="22" name="文本框 21"/>
          <p:cNvSpPr txBox="1"/>
          <p:nvPr/>
        </p:nvSpPr>
        <p:spPr>
          <a:xfrm>
            <a:off x="2305599" y="1358701"/>
            <a:ext cx="4149341" cy="830997"/>
          </a:xfrm>
          <a:prstGeom prst="rect">
            <a:avLst/>
          </a:prstGeom>
          <a:noFill/>
        </p:spPr>
        <p:txBody>
          <a:bodyPr wrap="none" rtlCol="0">
            <a:spAutoFit/>
          </a:bodyPr>
          <a:lstStyle/>
          <a:p>
            <a:pPr algn="ctr"/>
            <a:r>
              <a:rPr lang="en-US" altLang="zh-CN" sz="4800" dirty="0">
                <a:solidFill>
                  <a:schemeClr val="tx1">
                    <a:lumMod val="85000"/>
                    <a:lumOff val="15000"/>
                  </a:schemeClr>
                </a:solidFill>
                <a:latin typeface="思源黑体 Bold" panose="020B0800000000000000" pitchFamily="34" charset="-122"/>
                <a:ea typeface="思源黑体 Bold" panose="020B0800000000000000" pitchFamily="34" charset="-122"/>
              </a:rPr>
              <a:t>BLOCK</a:t>
            </a:r>
            <a:r>
              <a:rPr lang="en-US" altLang="zh-CN" sz="4800" dirty="0">
                <a:solidFill>
                  <a:srgbClr val="3C54CF"/>
                </a:solidFill>
                <a:latin typeface="思源黑体 Bold" panose="020B0800000000000000" pitchFamily="34" charset="-122"/>
                <a:ea typeface="思源黑体 Bold" panose="020B0800000000000000" pitchFamily="34" charset="-122"/>
              </a:rPr>
              <a:t>CHAIN</a:t>
            </a:r>
            <a:endParaRPr lang="zh-CN" altLang="en-US" sz="4800" dirty="0">
              <a:solidFill>
                <a:srgbClr val="3C54CF"/>
              </a:solidFill>
              <a:latin typeface="思源黑体 Bold" panose="020B0800000000000000" pitchFamily="34" charset="-122"/>
              <a:ea typeface="思源黑体 Bold" panose="020B0800000000000000" pitchFamily="34" charset="-122"/>
            </a:endParaRPr>
          </a:p>
        </p:txBody>
      </p:sp>
      <p:grpSp>
        <p:nvGrpSpPr>
          <p:cNvPr id="28" name="组合 27"/>
          <p:cNvGrpSpPr/>
          <p:nvPr/>
        </p:nvGrpSpPr>
        <p:grpSpPr>
          <a:xfrm>
            <a:off x="2689478" y="2235864"/>
            <a:ext cx="3275256" cy="338554"/>
            <a:chOff x="5731638" y="1923199"/>
            <a:chExt cx="3275256" cy="338554"/>
          </a:xfrm>
        </p:grpSpPr>
        <p:sp>
          <p:nvSpPr>
            <p:cNvPr id="29" name="矩形: 圆角 28"/>
            <p:cNvSpPr/>
            <p:nvPr/>
          </p:nvSpPr>
          <p:spPr>
            <a:xfrm>
              <a:off x="5731638" y="1923199"/>
              <a:ext cx="3275256" cy="338554"/>
            </a:xfrm>
            <a:prstGeom prst="roundRect">
              <a:avLst>
                <a:gd name="adj" fmla="val 41792"/>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875372" y="1933832"/>
              <a:ext cx="3094117" cy="307777"/>
            </a:xfrm>
            <a:prstGeom prst="rect">
              <a:avLst/>
            </a:prstGeom>
            <a:noFill/>
          </p:spPr>
          <p:txBody>
            <a:bodyPr wrap="none" rtlCol="0">
              <a:spAutoFit/>
            </a:bodyPr>
            <a:lstStyle/>
            <a:p>
              <a:pPr algn="ctr"/>
              <a:r>
                <a:rPr lang="en-US" altLang="zh-CN" sz="1400" spc="1000" dirty="0">
                  <a:solidFill>
                    <a:schemeClr val="bg1"/>
                  </a:solidFill>
                  <a:latin typeface="Bahnschrift Light" panose="020B0502040204020203" pitchFamily="34" charset="0"/>
                </a:rPr>
                <a:t>201X TEMPLATE</a:t>
              </a:r>
              <a:endParaRPr lang="zh-CN" altLang="en-US" sz="1400" spc="1000" dirty="0">
                <a:solidFill>
                  <a:schemeClr val="bg1"/>
                </a:solidFill>
                <a:latin typeface="Bahnschrift Light" panose="020B0502040204020203" pitchFamily="34" charset="0"/>
              </a:endParaRPr>
            </a:p>
          </p:txBody>
        </p:sp>
      </p:grpSp>
      <p:grpSp>
        <p:nvGrpSpPr>
          <p:cNvPr id="35" name="组合 34"/>
          <p:cNvGrpSpPr/>
          <p:nvPr/>
        </p:nvGrpSpPr>
        <p:grpSpPr>
          <a:xfrm>
            <a:off x="1836673" y="2908722"/>
            <a:ext cx="4981916" cy="545974"/>
            <a:chOff x="4954314" y="3352239"/>
            <a:chExt cx="4981916" cy="545974"/>
          </a:xfrm>
        </p:grpSpPr>
        <p:pic>
          <p:nvPicPr>
            <p:cNvPr id="36" name="图片 35"/>
            <p:cNvPicPr>
              <a:picLocks noChangeAspect="1"/>
            </p:cNvPicPr>
            <p:nvPr/>
          </p:nvPicPr>
          <p:blipFill>
            <a:blip r:embed="rId3"/>
            <a:stretch>
              <a:fillRect/>
            </a:stretch>
          </p:blipFill>
          <p:spPr>
            <a:xfrm>
              <a:off x="4954314" y="3352239"/>
              <a:ext cx="603054" cy="545974"/>
            </a:xfrm>
            <a:prstGeom prst="rect">
              <a:avLst/>
            </a:prstGeom>
          </p:spPr>
        </p:pic>
        <p:sp>
          <p:nvSpPr>
            <p:cNvPr id="37" name="文本框 36"/>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38" name="图片 37"/>
            <p:cNvPicPr>
              <a:picLocks noChangeAspect="1"/>
            </p:cNvPicPr>
            <p:nvPr/>
          </p:nvPicPr>
          <p:blipFill>
            <a:blip r:embed="rId3"/>
            <a:stretch>
              <a:fillRect/>
            </a:stretch>
          </p:blipFill>
          <p:spPr>
            <a:xfrm>
              <a:off x="9333176" y="3352239"/>
              <a:ext cx="603054" cy="545974"/>
            </a:xfrm>
            <a:prstGeom prst="rect">
              <a:avLst/>
            </a:prstGeom>
          </p:spPr>
        </p:pic>
      </p:grpSp>
      <p:grpSp>
        <p:nvGrpSpPr>
          <p:cNvPr id="39" name="组合 38"/>
          <p:cNvGrpSpPr/>
          <p:nvPr/>
        </p:nvGrpSpPr>
        <p:grpSpPr>
          <a:xfrm>
            <a:off x="1836673" y="3622939"/>
            <a:ext cx="4981916" cy="545974"/>
            <a:chOff x="4954314" y="3352239"/>
            <a:chExt cx="4981916" cy="545974"/>
          </a:xfrm>
        </p:grpSpPr>
        <p:pic>
          <p:nvPicPr>
            <p:cNvPr id="40" name="图片 39"/>
            <p:cNvPicPr>
              <a:picLocks noChangeAspect="1"/>
            </p:cNvPicPr>
            <p:nvPr/>
          </p:nvPicPr>
          <p:blipFill>
            <a:blip r:embed="rId3"/>
            <a:stretch>
              <a:fillRect/>
            </a:stretch>
          </p:blipFill>
          <p:spPr>
            <a:xfrm>
              <a:off x="4954314" y="3352239"/>
              <a:ext cx="603054" cy="545974"/>
            </a:xfrm>
            <a:prstGeom prst="rect">
              <a:avLst/>
            </a:prstGeom>
          </p:spPr>
        </p:pic>
        <p:sp>
          <p:nvSpPr>
            <p:cNvPr id="41" name="文本框 40"/>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42" name="图片 41"/>
            <p:cNvPicPr>
              <a:picLocks noChangeAspect="1"/>
            </p:cNvPicPr>
            <p:nvPr/>
          </p:nvPicPr>
          <p:blipFill>
            <a:blip r:embed="rId3"/>
            <a:stretch>
              <a:fillRect/>
            </a:stretch>
          </p:blipFill>
          <p:spPr>
            <a:xfrm>
              <a:off x="9333176" y="3352239"/>
              <a:ext cx="603054" cy="545974"/>
            </a:xfrm>
            <a:prstGeom prst="rect">
              <a:avLst/>
            </a:prstGeom>
          </p:spPr>
        </p:pic>
      </p:grpSp>
      <p:grpSp>
        <p:nvGrpSpPr>
          <p:cNvPr id="43" name="组合 42"/>
          <p:cNvGrpSpPr/>
          <p:nvPr/>
        </p:nvGrpSpPr>
        <p:grpSpPr>
          <a:xfrm>
            <a:off x="1836673" y="4337156"/>
            <a:ext cx="4981916" cy="545974"/>
            <a:chOff x="4954314" y="3352239"/>
            <a:chExt cx="4981916" cy="545974"/>
          </a:xfrm>
        </p:grpSpPr>
        <p:pic>
          <p:nvPicPr>
            <p:cNvPr id="44" name="图片 43"/>
            <p:cNvPicPr>
              <a:picLocks noChangeAspect="1"/>
            </p:cNvPicPr>
            <p:nvPr/>
          </p:nvPicPr>
          <p:blipFill>
            <a:blip r:embed="rId3"/>
            <a:stretch>
              <a:fillRect/>
            </a:stretch>
          </p:blipFill>
          <p:spPr>
            <a:xfrm>
              <a:off x="4954314" y="3352239"/>
              <a:ext cx="603054" cy="545974"/>
            </a:xfrm>
            <a:prstGeom prst="rect">
              <a:avLst/>
            </a:prstGeom>
          </p:spPr>
        </p:pic>
        <p:sp>
          <p:nvSpPr>
            <p:cNvPr id="45" name="文本框 44"/>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46" name="图片 45"/>
            <p:cNvPicPr>
              <a:picLocks noChangeAspect="1"/>
            </p:cNvPicPr>
            <p:nvPr/>
          </p:nvPicPr>
          <p:blipFill>
            <a:blip r:embed="rId3"/>
            <a:stretch>
              <a:fillRect/>
            </a:stretch>
          </p:blipFill>
          <p:spPr>
            <a:xfrm>
              <a:off x="9333176" y="3352239"/>
              <a:ext cx="603054" cy="545974"/>
            </a:xfrm>
            <a:prstGeom prst="rect">
              <a:avLst/>
            </a:prstGeom>
          </p:spPr>
        </p:pic>
      </p:grpSp>
      <p:grpSp>
        <p:nvGrpSpPr>
          <p:cNvPr id="47" name="组合 46"/>
          <p:cNvGrpSpPr/>
          <p:nvPr/>
        </p:nvGrpSpPr>
        <p:grpSpPr>
          <a:xfrm>
            <a:off x="1836673" y="5051374"/>
            <a:ext cx="4981916" cy="545974"/>
            <a:chOff x="4954314" y="3352239"/>
            <a:chExt cx="4981916" cy="545974"/>
          </a:xfrm>
        </p:grpSpPr>
        <p:pic>
          <p:nvPicPr>
            <p:cNvPr id="48" name="图片 47"/>
            <p:cNvPicPr>
              <a:picLocks noChangeAspect="1"/>
            </p:cNvPicPr>
            <p:nvPr/>
          </p:nvPicPr>
          <p:blipFill>
            <a:blip r:embed="rId3"/>
            <a:stretch>
              <a:fillRect/>
            </a:stretch>
          </p:blipFill>
          <p:spPr>
            <a:xfrm>
              <a:off x="4954314" y="3352239"/>
              <a:ext cx="603054" cy="545974"/>
            </a:xfrm>
            <a:prstGeom prst="rect">
              <a:avLst/>
            </a:prstGeom>
          </p:spPr>
        </p:pic>
        <p:sp>
          <p:nvSpPr>
            <p:cNvPr id="49" name="文本框 48"/>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50" name="图片 49"/>
            <p:cNvPicPr>
              <a:picLocks noChangeAspect="1"/>
            </p:cNvPicPr>
            <p:nvPr/>
          </p:nvPicPr>
          <p:blipFill>
            <a:blip r:embed="rId3"/>
            <a:stretch>
              <a:fillRect/>
            </a:stretch>
          </p:blipFill>
          <p:spPr>
            <a:xfrm>
              <a:off x="9333176" y="3352239"/>
              <a:ext cx="603054" cy="54597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childTnLst>
                                </p:cTn>
                              </p:par>
                              <p:par>
                                <p:cTn id="13" presetID="10" presetClass="entr" presetSubtype="0" fill="hold" nodeType="withEffect">
                                  <p:stCondLst>
                                    <p:cond delay="75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par>
                                <p:cTn id="16" presetID="10" presetClass="entr" presetSubtype="0" fill="hold" nodeType="withEffect">
                                  <p:stCondLst>
                                    <p:cond delay="75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childTnLst>
                                </p:cTn>
                              </p:par>
                              <p:par>
                                <p:cTn id="19" presetID="10" presetClass="entr" presetSubtype="0" fill="hold" nodeType="withEffect">
                                  <p:stCondLst>
                                    <p:cond delay="7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4</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pic>
        <p:nvPicPr>
          <p:cNvPr id="8" name="图片 7"/>
          <p:cNvPicPr>
            <a:picLocks noChangeAspect="1"/>
          </p:cNvPicPr>
          <p:nvPr/>
        </p:nvPicPr>
        <p:blipFill rotWithShape="1">
          <a:blip r:embed="rId2">
            <a:clrChange>
              <a:clrFrom>
                <a:srgbClr val="FCFCFC"/>
              </a:clrFrom>
              <a:clrTo>
                <a:srgbClr val="FCFCFC">
                  <a:alpha val="0"/>
                </a:srgbClr>
              </a:clrTo>
            </a:clrChange>
          </a:blip>
          <a:srcRect/>
          <a:stretch>
            <a:fillRect/>
          </a:stretch>
        </p:blipFill>
        <p:spPr>
          <a:xfrm>
            <a:off x="0" y="0"/>
            <a:ext cx="8596424" cy="6858000"/>
          </a:xfrm>
          <a:prstGeom prst="rect">
            <a:avLst/>
          </a:prstGeom>
        </p:spPr>
      </p:pic>
      <p:grpSp>
        <p:nvGrpSpPr>
          <p:cNvPr id="10" name="组合 9"/>
          <p:cNvGrpSpPr/>
          <p:nvPr/>
        </p:nvGrpSpPr>
        <p:grpSpPr>
          <a:xfrm>
            <a:off x="5148521" y="1396014"/>
            <a:ext cx="4644348" cy="1154196"/>
            <a:chOff x="5148521" y="1396014"/>
            <a:chExt cx="4644348" cy="1154196"/>
          </a:xfrm>
        </p:grpSpPr>
        <p:sp>
          <p:nvSpPr>
            <p:cNvPr id="31" name="文本框 30"/>
            <p:cNvSpPr txBox="1"/>
            <p:nvPr/>
          </p:nvSpPr>
          <p:spPr>
            <a:xfrm>
              <a:off x="5148521" y="1626880"/>
              <a:ext cx="4644348" cy="923330"/>
            </a:xfrm>
            <a:prstGeom prst="rect">
              <a:avLst/>
            </a:prstGeom>
            <a:noFill/>
          </p:spPr>
          <p:txBody>
            <a:bodyPr wrap="none" rtlCol="0">
              <a:spAutoFit/>
            </a:bodyPr>
            <a:lstStyle/>
            <a:p>
              <a:r>
                <a:rPr lang="en-US" altLang="zh-CN" sz="5400" dirty="0">
                  <a:solidFill>
                    <a:srgbClr val="3C54CF"/>
                  </a:solidFill>
                  <a:latin typeface="思源黑体 Bold" panose="020B0800000000000000" pitchFamily="34" charset="-122"/>
                  <a:ea typeface="思源黑体 Bold" panose="020B0800000000000000" pitchFamily="34" charset="-122"/>
                </a:rPr>
                <a:t>BLOCK</a:t>
              </a:r>
              <a:r>
                <a:rPr lang="en-US" altLang="zh-CN" sz="5400" dirty="0">
                  <a:latin typeface="思源黑体 Bold" panose="020B0800000000000000" pitchFamily="34" charset="-122"/>
                  <a:ea typeface="思源黑体 Bold" panose="020B0800000000000000" pitchFamily="34" charset="-122"/>
                </a:rPr>
                <a:t>CHAIN</a:t>
              </a:r>
              <a:endParaRPr lang="zh-CN" altLang="en-US" sz="5400" dirty="0">
                <a:latin typeface="思源黑体 Bold" panose="020B0800000000000000" pitchFamily="34" charset="-122"/>
                <a:ea typeface="思源黑体 Bold" panose="020B0800000000000000" pitchFamily="34" charset="-122"/>
              </a:endParaRPr>
            </a:p>
          </p:txBody>
        </p:sp>
        <p:sp>
          <p:nvSpPr>
            <p:cNvPr id="32" name="文本框 31"/>
            <p:cNvSpPr txBox="1"/>
            <p:nvPr/>
          </p:nvSpPr>
          <p:spPr>
            <a:xfrm>
              <a:off x="5241849" y="1396014"/>
              <a:ext cx="2427268" cy="307777"/>
            </a:xfrm>
            <a:prstGeom prst="rect">
              <a:avLst/>
            </a:prstGeom>
            <a:noFill/>
          </p:spPr>
          <p:txBody>
            <a:bodyPr wrap="none" rtlCol="0">
              <a:spAutoFit/>
            </a:bodyPr>
            <a:lstStyle/>
            <a:p>
              <a:pPr algn="ctr"/>
              <a:r>
                <a:rPr lang="en-US" altLang="zh-CN" sz="1400" spc="600" dirty="0">
                  <a:solidFill>
                    <a:schemeClr val="tx1">
                      <a:lumMod val="85000"/>
                      <a:lumOff val="15000"/>
                    </a:schemeClr>
                  </a:solidFill>
                  <a:latin typeface="Bahnschrift Light" panose="020B0502040204020203" pitchFamily="34" charset="0"/>
                </a:rPr>
                <a:t>201X TEMPLATE</a:t>
              </a:r>
              <a:endParaRPr lang="zh-CN" altLang="en-US" sz="1400" spc="600" dirty="0">
                <a:solidFill>
                  <a:schemeClr val="tx1">
                    <a:lumMod val="85000"/>
                    <a:lumOff val="15000"/>
                  </a:schemeClr>
                </a:solidFill>
                <a:latin typeface="Bahnschrift Light" panose="020B0502040204020203" pitchFamily="34" charset="0"/>
              </a:endParaRPr>
            </a:p>
          </p:txBody>
        </p:sp>
      </p:grpSp>
      <p:grpSp>
        <p:nvGrpSpPr>
          <p:cNvPr id="33" name="组合 32"/>
          <p:cNvGrpSpPr/>
          <p:nvPr/>
        </p:nvGrpSpPr>
        <p:grpSpPr>
          <a:xfrm>
            <a:off x="5148521" y="2787404"/>
            <a:ext cx="5359192" cy="384721"/>
            <a:chOff x="2644172" y="4591568"/>
            <a:chExt cx="5359192" cy="384721"/>
          </a:xfrm>
        </p:grpSpPr>
        <p:sp>
          <p:nvSpPr>
            <p:cNvPr id="34" name="文本框 33"/>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35" name="图片 34"/>
            <p:cNvPicPr>
              <a:picLocks noChangeAspect="1"/>
            </p:cNvPicPr>
            <p:nvPr/>
          </p:nvPicPr>
          <p:blipFill>
            <a:blip r:embed="rId3"/>
            <a:stretch>
              <a:fillRect/>
            </a:stretch>
          </p:blipFill>
          <p:spPr>
            <a:xfrm>
              <a:off x="2644172" y="4643747"/>
              <a:ext cx="632246" cy="280361"/>
            </a:xfrm>
            <a:prstGeom prst="rect">
              <a:avLst/>
            </a:prstGeom>
          </p:spPr>
        </p:pic>
      </p:grpSp>
      <p:grpSp>
        <p:nvGrpSpPr>
          <p:cNvPr id="36" name="组合 35"/>
          <p:cNvGrpSpPr/>
          <p:nvPr/>
        </p:nvGrpSpPr>
        <p:grpSpPr>
          <a:xfrm>
            <a:off x="5148521" y="3386067"/>
            <a:ext cx="5359192" cy="384721"/>
            <a:chOff x="2644172" y="4591568"/>
            <a:chExt cx="5359192" cy="384721"/>
          </a:xfrm>
        </p:grpSpPr>
        <p:sp>
          <p:nvSpPr>
            <p:cNvPr id="37" name="文本框 36"/>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38" name="图片 37"/>
            <p:cNvPicPr>
              <a:picLocks noChangeAspect="1"/>
            </p:cNvPicPr>
            <p:nvPr/>
          </p:nvPicPr>
          <p:blipFill>
            <a:blip r:embed="rId3"/>
            <a:stretch>
              <a:fillRect/>
            </a:stretch>
          </p:blipFill>
          <p:spPr>
            <a:xfrm>
              <a:off x="2644172" y="4643747"/>
              <a:ext cx="632246" cy="280361"/>
            </a:xfrm>
            <a:prstGeom prst="rect">
              <a:avLst/>
            </a:prstGeom>
          </p:spPr>
        </p:pic>
      </p:grpSp>
      <p:grpSp>
        <p:nvGrpSpPr>
          <p:cNvPr id="39" name="组合 38"/>
          <p:cNvGrpSpPr/>
          <p:nvPr/>
        </p:nvGrpSpPr>
        <p:grpSpPr>
          <a:xfrm>
            <a:off x="5148521" y="3984729"/>
            <a:ext cx="5359192" cy="384721"/>
            <a:chOff x="2644172" y="4591568"/>
            <a:chExt cx="5359192" cy="384721"/>
          </a:xfrm>
        </p:grpSpPr>
        <p:sp>
          <p:nvSpPr>
            <p:cNvPr id="40" name="文本框 39"/>
            <p:cNvSpPr txBox="1"/>
            <p:nvPr/>
          </p:nvSpPr>
          <p:spPr>
            <a:xfrm>
              <a:off x="3432882" y="4591568"/>
              <a:ext cx="4570482" cy="384721"/>
            </a:xfrm>
            <a:prstGeom prst="rect">
              <a:avLst/>
            </a:prstGeom>
            <a:noFill/>
          </p:spPr>
          <p:txBody>
            <a:bodyPr wrap="none" rtlCol="0">
              <a:spAutoFit/>
            </a:bodyPr>
            <a:lstStyle/>
            <a:p>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a:t>
              </a:r>
            </a:p>
          </p:txBody>
        </p:sp>
        <p:pic>
          <p:nvPicPr>
            <p:cNvPr id="41" name="图片 40"/>
            <p:cNvPicPr>
              <a:picLocks noChangeAspect="1"/>
            </p:cNvPicPr>
            <p:nvPr/>
          </p:nvPicPr>
          <p:blipFill>
            <a:blip r:embed="rId3"/>
            <a:stretch>
              <a:fillRect/>
            </a:stretch>
          </p:blipFill>
          <p:spPr>
            <a:xfrm>
              <a:off x="2644172" y="4643747"/>
              <a:ext cx="632246" cy="28036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par>
                                <p:cTn id="12" presetID="22" presetClass="entr" presetSubtype="8" fill="hold" nodeType="withEffect">
                                  <p:stCondLst>
                                    <p:cond delay="75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1000"/>
                                        <p:tgtEl>
                                          <p:spTgt spid="36"/>
                                        </p:tgtEl>
                                      </p:cBhvr>
                                    </p:animEffect>
                                  </p:childTnLst>
                                </p:cTn>
                              </p:par>
                              <p:par>
                                <p:cTn id="15" presetID="22" presetClass="entr" presetSubtype="8" fill="hold" nodeType="withEffect">
                                  <p:stCondLst>
                                    <p:cond delay="75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817" y="1128510"/>
            <a:ext cx="6482467" cy="2477387"/>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4</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pic>
        <p:nvPicPr>
          <p:cNvPr id="8" name="图片 7"/>
          <p:cNvPicPr>
            <a:picLocks noChangeAspect="1"/>
          </p:cNvPicPr>
          <p:nvPr/>
        </p:nvPicPr>
        <p:blipFill>
          <a:blip r:embed="rId2">
            <a:clrChange>
              <a:clrFrom>
                <a:srgbClr val="FEFEFE"/>
              </a:clrFrom>
              <a:clrTo>
                <a:srgbClr val="FEFEFE">
                  <a:alpha val="0"/>
                </a:srgbClr>
              </a:clrTo>
            </a:clrChange>
          </a:blip>
          <a:stretch>
            <a:fillRect/>
          </a:stretch>
        </p:blipFill>
        <p:spPr>
          <a:xfrm>
            <a:off x="7906184" y="0"/>
            <a:ext cx="4285816" cy="6858000"/>
          </a:xfrm>
          <a:prstGeom prst="rect">
            <a:avLst/>
          </a:prstGeom>
        </p:spPr>
      </p:pic>
      <p:sp>
        <p:nvSpPr>
          <p:cNvPr id="9" name="文本框 8"/>
          <p:cNvSpPr txBox="1"/>
          <p:nvPr/>
        </p:nvSpPr>
        <p:spPr>
          <a:xfrm>
            <a:off x="3352315" y="4467606"/>
            <a:ext cx="4644348" cy="923330"/>
          </a:xfrm>
          <a:prstGeom prst="rect">
            <a:avLst/>
          </a:prstGeom>
          <a:noFill/>
        </p:spPr>
        <p:txBody>
          <a:bodyPr wrap="none" rtlCol="0">
            <a:spAutoFit/>
          </a:bodyPr>
          <a:lstStyle/>
          <a:p>
            <a:pPr algn="ctr"/>
            <a:r>
              <a:rPr lang="en-US" altLang="zh-CN" sz="5400" dirty="0">
                <a:solidFill>
                  <a:schemeClr val="tx1">
                    <a:lumMod val="85000"/>
                    <a:lumOff val="15000"/>
                  </a:schemeClr>
                </a:solidFill>
                <a:latin typeface="思源黑体 Bold" panose="020B0800000000000000" pitchFamily="34" charset="-122"/>
                <a:ea typeface="思源黑体 Bold" panose="020B0800000000000000" pitchFamily="34" charset="-122"/>
              </a:rPr>
              <a:t>BLOCK</a:t>
            </a:r>
            <a:r>
              <a:rPr lang="en-US" altLang="zh-CN" sz="5400" dirty="0">
                <a:solidFill>
                  <a:srgbClr val="3C54CF"/>
                </a:solidFill>
                <a:latin typeface="思源黑体 Bold" panose="020B0800000000000000" pitchFamily="34" charset="-122"/>
                <a:ea typeface="思源黑体 Bold" panose="020B0800000000000000" pitchFamily="34" charset="-122"/>
              </a:rPr>
              <a:t>CHAIN</a:t>
            </a:r>
            <a:endParaRPr lang="zh-CN" altLang="en-US" sz="5400" dirty="0">
              <a:solidFill>
                <a:srgbClr val="3C54CF"/>
              </a:solidFill>
              <a:latin typeface="思源黑体 Bold" panose="020B0800000000000000" pitchFamily="34" charset="-122"/>
              <a:ea typeface="思源黑体 Bold" panose="020B0800000000000000" pitchFamily="34" charset="-122"/>
            </a:endParaRPr>
          </a:p>
        </p:txBody>
      </p:sp>
      <p:grpSp>
        <p:nvGrpSpPr>
          <p:cNvPr id="10" name="组合 9"/>
          <p:cNvGrpSpPr/>
          <p:nvPr/>
        </p:nvGrpSpPr>
        <p:grpSpPr>
          <a:xfrm>
            <a:off x="3964056" y="5390936"/>
            <a:ext cx="3275256" cy="338554"/>
            <a:chOff x="5731638" y="1923199"/>
            <a:chExt cx="3275256" cy="338554"/>
          </a:xfrm>
        </p:grpSpPr>
        <p:sp>
          <p:nvSpPr>
            <p:cNvPr id="11" name="矩形: 圆角 10"/>
            <p:cNvSpPr/>
            <p:nvPr/>
          </p:nvSpPr>
          <p:spPr>
            <a:xfrm>
              <a:off x="5731638" y="1923199"/>
              <a:ext cx="3275256" cy="338554"/>
            </a:xfrm>
            <a:prstGeom prst="roundRect">
              <a:avLst>
                <a:gd name="adj" fmla="val 41792"/>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875372" y="1933832"/>
              <a:ext cx="3094117" cy="307777"/>
            </a:xfrm>
            <a:prstGeom prst="rect">
              <a:avLst/>
            </a:prstGeom>
            <a:noFill/>
          </p:spPr>
          <p:txBody>
            <a:bodyPr wrap="none" rtlCol="0">
              <a:spAutoFit/>
            </a:bodyPr>
            <a:lstStyle/>
            <a:p>
              <a:pPr algn="ctr"/>
              <a:r>
                <a:rPr lang="en-US" altLang="zh-CN" sz="1400" spc="1000" dirty="0">
                  <a:solidFill>
                    <a:schemeClr val="bg1"/>
                  </a:solidFill>
                  <a:latin typeface="Bahnschrift Light" panose="020B0502040204020203" pitchFamily="34" charset="0"/>
                </a:rPr>
                <a:t>201X TEMPLATE</a:t>
              </a:r>
              <a:endParaRPr lang="zh-CN" altLang="en-US" sz="1400" spc="1000" dirty="0">
                <a:solidFill>
                  <a:schemeClr val="bg1"/>
                </a:solidFill>
                <a:latin typeface="Bahnschrift Light" panose="020B0502040204020203" pitchFamily="34" charset="0"/>
              </a:endParaRPr>
            </a:p>
          </p:txBody>
        </p:sp>
      </p:grpSp>
      <p:sp useBgFill="1">
        <p:nvSpPr>
          <p:cNvPr id="13" name="文本框 12"/>
          <p:cNvSpPr txBox="1"/>
          <p:nvPr/>
        </p:nvSpPr>
        <p:spPr>
          <a:xfrm>
            <a:off x="2771261" y="1723218"/>
            <a:ext cx="5724644" cy="2341988"/>
          </a:xfrm>
          <a:prstGeom prst="rect">
            <a:avLst/>
          </a:prstGeom>
        </p:spPr>
        <p:txBody>
          <a:bodyPr wrap="none" rtlCol="0">
            <a:spAutoFit/>
          </a:bodyPr>
          <a:lstStyle/>
          <a:p>
            <a:pPr algn="just">
              <a:lnSpc>
                <a:spcPts val="36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just">
              <a:lnSpc>
                <a:spcPts val="36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a:p>
            <a:pPr algn="just">
              <a:lnSpc>
                <a:spcPts val="36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just">
              <a:lnSpc>
                <a:spcPts val="36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a:p>
            <a:pPr algn="just">
              <a:lnSpc>
                <a:spcPts val="36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sp useBgFill="1">
        <p:nvSpPr>
          <p:cNvPr id="15" name="文本框 14"/>
          <p:cNvSpPr txBox="1"/>
          <p:nvPr/>
        </p:nvSpPr>
        <p:spPr>
          <a:xfrm>
            <a:off x="3838111" y="927761"/>
            <a:ext cx="3676006" cy="316433"/>
          </a:xfrm>
          <a:prstGeom prst="rect">
            <a:avLst/>
          </a:prstGeom>
        </p:spPr>
        <p:txBody>
          <a:bodyPr wrap="none" rtlCol="0">
            <a:spAutoFit/>
          </a:bodyPr>
          <a:lstStyle/>
          <a:p>
            <a:pPr algn="ctr">
              <a:lnSpc>
                <a:spcPts val="2000"/>
              </a:lnSpc>
            </a:pPr>
            <a:r>
              <a:rPr lang="en-US" altLang="zh-CN" sz="1200" spc="1800" dirty="0">
                <a:solidFill>
                  <a:srgbClr val="3C54CF"/>
                </a:solidFill>
                <a:latin typeface="Bahnschrift Light" panose="020B0502040204020203" pitchFamily="34" charset="0"/>
              </a:rPr>
              <a:t>BLOCK CHAIN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75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1000"/>
                                        <p:tgtEl>
                                          <p:spTgt spid="14"/>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1</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4</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9" name="箭头: 右 8"/>
          <p:cNvSpPr/>
          <p:nvPr/>
        </p:nvSpPr>
        <p:spPr>
          <a:xfrm>
            <a:off x="2654849" y="686595"/>
            <a:ext cx="5552647" cy="4355018"/>
          </a:xfrm>
          <a:prstGeom prst="rightArrow">
            <a:avLst/>
          </a:prstGeom>
          <a:solidFill>
            <a:schemeClr val="accent1">
              <a:tint val="40000"/>
              <a:hueOff val="0"/>
              <a:satOff val="0"/>
              <a:lumOff val="0"/>
              <a:alpha val="7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5" name="组合 24"/>
          <p:cNvGrpSpPr/>
          <p:nvPr/>
        </p:nvGrpSpPr>
        <p:grpSpPr>
          <a:xfrm>
            <a:off x="1768138" y="1993100"/>
            <a:ext cx="2031325" cy="3189262"/>
            <a:chOff x="1768138" y="1993100"/>
            <a:chExt cx="2031325" cy="3189262"/>
          </a:xfrm>
        </p:grpSpPr>
        <p:grpSp>
          <p:nvGrpSpPr>
            <p:cNvPr id="19" name="组合 18"/>
            <p:cNvGrpSpPr/>
            <p:nvPr/>
          </p:nvGrpSpPr>
          <p:grpSpPr>
            <a:xfrm>
              <a:off x="1803925" y="1993100"/>
              <a:ext cx="1959757" cy="1742007"/>
              <a:chOff x="1803925" y="1897403"/>
              <a:chExt cx="1959757" cy="1742007"/>
            </a:xfrm>
          </p:grpSpPr>
          <p:sp>
            <p:nvSpPr>
              <p:cNvPr id="10" name="任意多边形: 形状 9"/>
              <p:cNvSpPr/>
              <p:nvPr/>
            </p:nvSpPr>
            <p:spPr>
              <a:xfrm>
                <a:off x="1803925" y="1897403"/>
                <a:ext cx="1959757" cy="1742007"/>
              </a:xfrm>
              <a:custGeom>
                <a:avLst/>
                <a:gdLst>
                  <a:gd name="connsiteX0" fmla="*/ 0 w 1959757"/>
                  <a:gd name="connsiteY0" fmla="*/ 290340 h 1742007"/>
                  <a:gd name="connsiteX1" fmla="*/ 290340 w 1959757"/>
                  <a:gd name="connsiteY1" fmla="*/ 0 h 1742007"/>
                  <a:gd name="connsiteX2" fmla="*/ 1669417 w 1959757"/>
                  <a:gd name="connsiteY2" fmla="*/ 0 h 1742007"/>
                  <a:gd name="connsiteX3" fmla="*/ 1959757 w 1959757"/>
                  <a:gd name="connsiteY3" fmla="*/ 290340 h 1742007"/>
                  <a:gd name="connsiteX4" fmla="*/ 1959757 w 1959757"/>
                  <a:gd name="connsiteY4" fmla="*/ 1451667 h 1742007"/>
                  <a:gd name="connsiteX5" fmla="*/ 1669417 w 1959757"/>
                  <a:gd name="connsiteY5" fmla="*/ 1742007 h 1742007"/>
                  <a:gd name="connsiteX6" fmla="*/ 290340 w 1959757"/>
                  <a:gd name="connsiteY6" fmla="*/ 1742007 h 1742007"/>
                  <a:gd name="connsiteX7" fmla="*/ 0 w 1959757"/>
                  <a:gd name="connsiteY7" fmla="*/ 1451667 h 1742007"/>
                  <a:gd name="connsiteX8" fmla="*/ 0 w 1959757"/>
                  <a:gd name="connsiteY8" fmla="*/ 290340 h 17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57" h="1742007">
                    <a:moveTo>
                      <a:pt x="0" y="290340"/>
                    </a:moveTo>
                    <a:cubicBezTo>
                      <a:pt x="0" y="129990"/>
                      <a:pt x="129990" y="0"/>
                      <a:pt x="290340" y="0"/>
                    </a:cubicBezTo>
                    <a:lnTo>
                      <a:pt x="1669417" y="0"/>
                    </a:lnTo>
                    <a:cubicBezTo>
                      <a:pt x="1829767" y="0"/>
                      <a:pt x="1959757" y="129990"/>
                      <a:pt x="1959757" y="290340"/>
                    </a:cubicBezTo>
                    <a:lnTo>
                      <a:pt x="1959757" y="1451667"/>
                    </a:lnTo>
                    <a:cubicBezTo>
                      <a:pt x="1959757" y="1612017"/>
                      <a:pt x="1829767" y="1742007"/>
                      <a:pt x="1669417" y="1742007"/>
                    </a:cubicBezTo>
                    <a:lnTo>
                      <a:pt x="290340" y="1742007"/>
                    </a:lnTo>
                    <a:cubicBezTo>
                      <a:pt x="129990" y="1742007"/>
                      <a:pt x="0" y="1612017"/>
                      <a:pt x="0" y="1451667"/>
                    </a:cubicBezTo>
                    <a:lnTo>
                      <a:pt x="0" y="290340"/>
                    </a:lnTo>
                    <a:close/>
                  </a:path>
                </a:pathLst>
              </a:custGeom>
              <a:solidFill>
                <a:srgbClr val="3C54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18" tIns="267918" rIns="267918" bIns="267918" numCol="1" spcCol="1270" anchor="ctr" anchorCtr="0">
                <a:noAutofit/>
              </a:bodyPr>
              <a:lstStyle/>
              <a:p>
                <a:pPr marL="0" lvl="0" indent="0" algn="ctr" defTabSz="2133600">
                  <a:lnSpc>
                    <a:spcPct val="90000"/>
                  </a:lnSpc>
                  <a:spcBef>
                    <a:spcPct val="0"/>
                  </a:spcBef>
                  <a:spcAft>
                    <a:spcPct val="35000"/>
                  </a:spcAft>
                  <a:buNone/>
                </a:pPr>
                <a:endParaRPr lang="zh-CN" altLang="en-US" sz="4800" kern="1200"/>
              </a:p>
            </p:txBody>
          </p:sp>
          <p:sp>
            <p:nvSpPr>
              <p:cNvPr id="13" name="任意多边形: 形状 12"/>
              <p:cNvSpPr/>
              <p:nvPr/>
            </p:nvSpPr>
            <p:spPr>
              <a:xfrm>
                <a:off x="1913484" y="2002464"/>
                <a:ext cx="1740637" cy="1531883"/>
              </a:xfrm>
              <a:custGeom>
                <a:avLst/>
                <a:gdLst>
                  <a:gd name="connsiteX0" fmla="*/ 0 w 1959757"/>
                  <a:gd name="connsiteY0" fmla="*/ 290340 h 1742007"/>
                  <a:gd name="connsiteX1" fmla="*/ 290340 w 1959757"/>
                  <a:gd name="connsiteY1" fmla="*/ 0 h 1742007"/>
                  <a:gd name="connsiteX2" fmla="*/ 1669417 w 1959757"/>
                  <a:gd name="connsiteY2" fmla="*/ 0 h 1742007"/>
                  <a:gd name="connsiteX3" fmla="*/ 1959757 w 1959757"/>
                  <a:gd name="connsiteY3" fmla="*/ 290340 h 1742007"/>
                  <a:gd name="connsiteX4" fmla="*/ 1959757 w 1959757"/>
                  <a:gd name="connsiteY4" fmla="*/ 1451667 h 1742007"/>
                  <a:gd name="connsiteX5" fmla="*/ 1669417 w 1959757"/>
                  <a:gd name="connsiteY5" fmla="*/ 1742007 h 1742007"/>
                  <a:gd name="connsiteX6" fmla="*/ 290340 w 1959757"/>
                  <a:gd name="connsiteY6" fmla="*/ 1742007 h 1742007"/>
                  <a:gd name="connsiteX7" fmla="*/ 0 w 1959757"/>
                  <a:gd name="connsiteY7" fmla="*/ 1451667 h 1742007"/>
                  <a:gd name="connsiteX8" fmla="*/ 0 w 1959757"/>
                  <a:gd name="connsiteY8" fmla="*/ 290340 h 17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57" h="1742007">
                    <a:moveTo>
                      <a:pt x="0" y="290340"/>
                    </a:moveTo>
                    <a:cubicBezTo>
                      <a:pt x="0" y="129990"/>
                      <a:pt x="129990" y="0"/>
                      <a:pt x="290340" y="0"/>
                    </a:cubicBezTo>
                    <a:lnTo>
                      <a:pt x="1669417" y="0"/>
                    </a:lnTo>
                    <a:cubicBezTo>
                      <a:pt x="1829767" y="0"/>
                      <a:pt x="1959757" y="129990"/>
                      <a:pt x="1959757" y="290340"/>
                    </a:cubicBezTo>
                    <a:lnTo>
                      <a:pt x="1959757" y="1451667"/>
                    </a:lnTo>
                    <a:cubicBezTo>
                      <a:pt x="1959757" y="1612017"/>
                      <a:pt x="1829767" y="1742007"/>
                      <a:pt x="1669417" y="1742007"/>
                    </a:cubicBezTo>
                    <a:lnTo>
                      <a:pt x="290340" y="1742007"/>
                    </a:lnTo>
                    <a:cubicBezTo>
                      <a:pt x="129990" y="1742007"/>
                      <a:pt x="0" y="1612017"/>
                      <a:pt x="0" y="1451667"/>
                    </a:cubicBezTo>
                    <a:lnTo>
                      <a:pt x="0" y="290340"/>
                    </a:lnTo>
                    <a:close/>
                  </a:path>
                </a:pathLst>
              </a:custGeom>
              <a:noFill/>
              <a:ln w="28575">
                <a:solidFill>
                  <a:srgbClr val="00CAE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18" tIns="267918" rIns="267918" bIns="267918" numCol="1" spcCol="1270" anchor="ctr" anchorCtr="0">
                <a:noAutofit/>
              </a:bodyPr>
              <a:lstStyle/>
              <a:p>
                <a:pPr marL="0" lvl="0" indent="0" algn="ctr" defTabSz="2133600">
                  <a:lnSpc>
                    <a:spcPct val="90000"/>
                  </a:lnSpc>
                  <a:spcBef>
                    <a:spcPct val="0"/>
                  </a:spcBef>
                  <a:spcAft>
                    <a:spcPct val="35000"/>
                  </a:spcAft>
                  <a:buNone/>
                </a:pPr>
                <a:endParaRPr lang="zh-CN" altLang="en-US" sz="4800" kern="1200"/>
              </a:p>
            </p:txBody>
          </p:sp>
          <p:pic>
            <p:nvPicPr>
              <p:cNvPr id="16" name="图片 15"/>
              <p:cNvPicPr>
                <a:picLocks noChangeAspect="1"/>
              </p:cNvPicPr>
              <p:nvPr/>
            </p:nvPicPr>
            <p:blipFill>
              <a:blip r:embed="rId2"/>
              <a:stretch>
                <a:fillRect/>
              </a:stretch>
            </p:blipFill>
            <p:spPr>
              <a:xfrm>
                <a:off x="2299357" y="2283960"/>
                <a:ext cx="968889" cy="968889"/>
              </a:xfrm>
              <a:prstGeom prst="rect">
                <a:avLst/>
              </a:prstGeom>
            </p:spPr>
          </p:pic>
        </p:grpSp>
        <p:sp>
          <p:nvSpPr>
            <p:cNvPr id="22" name="文本框 21"/>
            <p:cNvSpPr txBox="1"/>
            <p:nvPr/>
          </p:nvSpPr>
          <p:spPr>
            <a:xfrm>
              <a:off x="1768138" y="3975300"/>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grpSp>
        <p:nvGrpSpPr>
          <p:cNvPr id="26" name="组合 25"/>
          <p:cNvGrpSpPr/>
          <p:nvPr/>
        </p:nvGrpSpPr>
        <p:grpSpPr>
          <a:xfrm>
            <a:off x="4404243" y="1993100"/>
            <a:ext cx="2031325" cy="3185418"/>
            <a:chOff x="4404243" y="1993100"/>
            <a:chExt cx="2031325" cy="3185418"/>
          </a:xfrm>
        </p:grpSpPr>
        <p:grpSp>
          <p:nvGrpSpPr>
            <p:cNvPr id="20" name="组合 19"/>
            <p:cNvGrpSpPr/>
            <p:nvPr/>
          </p:nvGrpSpPr>
          <p:grpSpPr>
            <a:xfrm>
              <a:off x="4440030" y="1993100"/>
              <a:ext cx="1959757" cy="1742007"/>
              <a:chOff x="4440030" y="1897403"/>
              <a:chExt cx="1959757" cy="1742007"/>
            </a:xfrm>
          </p:grpSpPr>
          <p:sp>
            <p:nvSpPr>
              <p:cNvPr id="11" name="任意多边形: 形状 10"/>
              <p:cNvSpPr/>
              <p:nvPr/>
            </p:nvSpPr>
            <p:spPr>
              <a:xfrm>
                <a:off x="4440030" y="1897403"/>
                <a:ext cx="1959757" cy="1742007"/>
              </a:xfrm>
              <a:custGeom>
                <a:avLst/>
                <a:gdLst>
                  <a:gd name="connsiteX0" fmla="*/ 0 w 1959757"/>
                  <a:gd name="connsiteY0" fmla="*/ 290340 h 1742007"/>
                  <a:gd name="connsiteX1" fmla="*/ 290340 w 1959757"/>
                  <a:gd name="connsiteY1" fmla="*/ 0 h 1742007"/>
                  <a:gd name="connsiteX2" fmla="*/ 1669417 w 1959757"/>
                  <a:gd name="connsiteY2" fmla="*/ 0 h 1742007"/>
                  <a:gd name="connsiteX3" fmla="*/ 1959757 w 1959757"/>
                  <a:gd name="connsiteY3" fmla="*/ 290340 h 1742007"/>
                  <a:gd name="connsiteX4" fmla="*/ 1959757 w 1959757"/>
                  <a:gd name="connsiteY4" fmla="*/ 1451667 h 1742007"/>
                  <a:gd name="connsiteX5" fmla="*/ 1669417 w 1959757"/>
                  <a:gd name="connsiteY5" fmla="*/ 1742007 h 1742007"/>
                  <a:gd name="connsiteX6" fmla="*/ 290340 w 1959757"/>
                  <a:gd name="connsiteY6" fmla="*/ 1742007 h 1742007"/>
                  <a:gd name="connsiteX7" fmla="*/ 0 w 1959757"/>
                  <a:gd name="connsiteY7" fmla="*/ 1451667 h 1742007"/>
                  <a:gd name="connsiteX8" fmla="*/ 0 w 1959757"/>
                  <a:gd name="connsiteY8" fmla="*/ 290340 h 17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57" h="1742007">
                    <a:moveTo>
                      <a:pt x="0" y="290340"/>
                    </a:moveTo>
                    <a:cubicBezTo>
                      <a:pt x="0" y="129990"/>
                      <a:pt x="129990" y="0"/>
                      <a:pt x="290340" y="0"/>
                    </a:cubicBezTo>
                    <a:lnTo>
                      <a:pt x="1669417" y="0"/>
                    </a:lnTo>
                    <a:cubicBezTo>
                      <a:pt x="1829767" y="0"/>
                      <a:pt x="1959757" y="129990"/>
                      <a:pt x="1959757" y="290340"/>
                    </a:cubicBezTo>
                    <a:lnTo>
                      <a:pt x="1959757" y="1451667"/>
                    </a:lnTo>
                    <a:cubicBezTo>
                      <a:pt x="1959757" y="1612017"/>
                      <a:pt x="1829767" y="1742007"/>
                      <a:pt x="1669417" y="1742007"/>
                    </a:cubicBezTo>
                    <a:lnTo>
                      <a:pt x="290340" y="1742007"/>
                    </a:lnTo>
                    <a:cubicBezTo>
                      <a:pt x="129990" y="1742007"/>
                      <a:pt x="0" y="1612017"/>
                      <a:pt x="0" y="1451667"/>
                    </a:cubicBezTo>
                    <a:lnTo>
                      <a:pt x="0" y="290340"/>
                    </a:lnTo>
                    <a:close/>
                  </a:path>
                </a:pathLst>
              </a:custGeom>
              <a:solidFill>
                <a:srgbClr val="3C54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18" tIns="267918" rIns="267918" bIns="267918" numCol="1" spcCol="1270" anchor="ctr" anchorCtr="0">
                <a:noAutofit/>
              </a:bodyPr>
              <a:lstStyle/>
              <a:p>
                <a:pPr marL="0" lvl="0" indent="0" algn="ctr" defTabSz="2133600">
                  <a:lnSpc>
                    <a:spcPct val="90000"/>
                  </a:lnSpc>
                  <a:spcBef>
                    <a:spcPct val="0"/>
                  </a:spcBef>
                  <a:spcAft>
                    <a:spcPct val="35000"/>
                  </a:spcAft>
                  <a:buNone/>
                </a:pPr>
                <a:endParaRPr lang="zh-CN" altLang="en-US" sz="4800" kern="1200"/>
              </a:p>
            </p:txBody>
          </p:sp>
          <p:sp>
            <p:nvSpPr>
              <p:cNvPr id="14" name="任意多边形: 形状 13"/>
              <p:cNvSpPr/>
              <p:nvPr/>
            </p:nvSpPr>
            <p:spPr>
              <a:xfrm>
                <a:off x="4549589" y="2002464"/>
                <a:ext cx="1740637" cy="1531883"/>
              </a:xfrm>
              <a:custGeom>
                <a:avLst/>
                <a:gdLst>
                  <a:gd name="connsiteX0" fmla="*/ 0 w 1959757"/>
                  <a:gd name="connsiteY0" fmla="*/ 290340 h 1742007"/>
                  <a:gd name="connsiteX1" fmla="*/ 290340 w 1959757"/>
                  <a:gd name="connsiteY1" fmla="*/ 0 h 1742007"/>
                  <a:gd name="connsiteX2" fmla="*/ 1669417 w 1959757"/>
                  <a:gd name="connsiteY2" fmla="*/ 0 h 1742007"/>
                  <a:gd name="connsiteX3" fmla="*/ 1959757 w 1959757"/>
                  <a:gd name="connsiteY3" fmla="*/ 290340 h 1742007"/>
                  <a:gd name="connsiteX4" fmla="*/ 1959757 w 1959757"/>
                  <a:gd name="connsiteY4" fmla="*/ 1451667 h 1742007"/>
                  <a:gd name="connsiteX5" fmla="*/ 1669417 w 1959757"/>
                  <a:gd name="connsiteY5" fmla="*/ 1742007 h 1742007"/>
                  <a:gd name="connsiteX6" fmla="*/ 290340 w 1959757"/>
                  <a:gd name="connsiteY6" fmla="*/ 1742007 h 1742007"/>
                  <a:gd name="connsiteX7" fmla="*/ 0 w 1959757"/>
                  <a:gd name="connsiteY7" fmla="*/ 1451667 h 1742007"/>
                  <a:gd name="connsiteX8" fmla="*/ 0 w 1959757"/>
                  <a:gd name="connsiteY8" fmla="*/ 290340 h 17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57" h="1742007">
                    <a:moveTo>
                      <a:pt x="0" y="290340"/>
                    </a:moveTo>
                    <a:cubicBezTo>
                      <a:pt x="0" y="129990"/>
                      <a:pt x="129990" y="0"/>
                      <a:pt x="290340" y="0"/>
                    </a:cubicBezTo>
                    <a:lnTo>
                      <a:pt x="1669417" y="0"/>
                    </a:lnTo>
                    <a:cubicBezTo>
                      <a:pt x="1829767" y="0"/>
                      <a:pt x="1959757" y="129990"/>
                      <a:pt x="1959757" y="290340"/>
                    </a:cubicBezTo>
                    <a:lnTo>
                      <a:pt x="1959757" y="1451667"/>
                    </a:lnTo>
                    <a:cubicBezTo>
                      <a:pt x="1959757" y="1612017"/>
                      <a:pt x="1829767" y="1742007"/>
                      <a:pt x="1669417" y="1742007"/>
                    </a:cubicBezTo>
                    <a:lnTo>
                      <a:pt x="290340" y="1742007"/>
                    </a:lnTo>
                    <a:cubicBezTo>
                      <a:pt x="129990" y="1742007"/>
                      <a:pt x="0" y="1612017"/>
                      <a:pt x="0" y="1451667"/>
                    </a:cubicBezTo>
                    <a:lnTo>
                      <a:pt x="0" y="290340"/>
                    </a:lnTo>
                    <a:close/>
                  </a:path>
                </a:pathLst>
              </a:custGeom>
              <a:noFill/>
              <a:ln w="28575">
                <a:solidFill>
                  <a:srgbClr val="00CAE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18" tIns="267918" rIns="267918" bIns="267918" numCol="1" spcCol="1270" anchor="ctr" anchorCtr="0">
                <a:noAutofit/>
              </a:bodyPr>
              <a:lstStyle/>
              <a:p>
                <a:pPr marL="0" lvl="0" indent="0" algn="ctr" defTabSz="2133600">
                  <a:lnSpc>
                    <a:spcPct val="90000"/>
                  </a:lnSpc>
                  <a:spcBef>
                    <a:spcPct val="0"/>
                  </a:spcBef>
                  <a:spcAft>
                    <a:spcPct val="35000"/>
                  </a:spcAft>
                  <a:buNone/>
                </a:pPr>
                <a:endParaRPr lang="zh-CN" altLang="en-US" sz="4800" kern="1200"/>
              </a:p>
            </p:txBody>
          </p:sp>
          <p:pic>
            <p:nvPicPr>
              <p:cNvPr id="17" name="图片 16"/>
              <p:cNvPicPr>
                <a:picLocks noChangeAspect="1"/>
              </p:cNvPicPr>
              <p:nvPr/>
            </p:nvPicPr>
            <p:blipFill>
              <a:blip r:embed="rId2"/>
              <a:stretch>
                <a:fillRect/>
              </a:stretch>
            </p:blipFill>
            <p:spPr>
              <a:xfrm>
                <a:off x="4935462" y="2283960"/>
                <a:ext cx="968889" cy="968889"/>
              </a:xfrm>
              <a:prstGeom prst="rect">
                <a:avLst/>
              </a:prstGeom>
            </p:spPr>
          </p:pic>
        </p:grpSp>
        <p:sp>
          <p:nvSpPr>
            <p:cNvPr id="23" name="文本框 22"/>
            <p:cNvSpPr txBox="1"/>
            <p:nvPr/>
          </p:nvSpPr>
          <p:spPr>
            <a:xfrm>
              <a:off x="4404243" y="3971456"/>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grpSp>
        <p:nvGrpSpPr>
          <p:cNvPr id="27" name="组合 26"/>
          <p:cNvGrpSpPr/>
          <p:nvPr/>
        </p:nvGrpSpPr>
        <p:grpSpPr>
          <a:xfrm>
            <a:off x="7036603" y="1993100"/>
            <a:ext cx="2031325" cy="3185418"/>
            <a:chOff x="7036603" y="1993100"/>
            <a:chExt cx="2031325" cy="3185418"/>
          </a:xfrm>
        </p:grpSpPr>
        <p:grpSp>
          <p:nvGrpSpPr>
            <p:cNvPr id="21" name="组合 20"/>
            <p:cNvGrpSpPr/>
            <p:nvPr/>
          </p:nvGrpSpPr>
          <p:grpSpPr>
            <a:xfrm>
              <a:off x="7076136" y="1993100"/>
              <a:ext cx="1959757" cy="1742007"/>
              <a:chOff x="7076136" y="1897403"/>
              <a:chExt cx="1959757" cy="1742007"/>
            </a:xfrm>
          </p:grpSpPr>
          <p:sp>
            <p:nvSpPr>
              <p:cNvPr id="12" name="任意多边形: 形状 11"/>
              <p:cNvSpPr/>
              <p:nvPr/>
            </p:nvSpPr>
            <p:spPr>
              <a:xfrm>
                <a:off x="7076136" y="1897403"/>
                <a:ext cx="1959757" cy="1742007"/>
              </a:xfrm>
              <a:custGeom>
                <a:avLst/>
                <a:gdLst>
                  <a:gd name="connsiteX0" fmla="*/ 0 w 1959757"/>
                  <a:gd name="connsiteY0" fmla="*/ 290340 h 1742007"/>
                  <a:gd name="connsiteX1" fmla="*/ 290340 w 1959757"/>
                  <a:gd name="connsiteY1" fmla="*/ 0 h 1742007"/>
                  <a:gd name="connsiteX2" fmla="*/ 1669417 w 1959757"/>
                  <a:gd name="connsiteY2" fmla="*/ 0 h 1742007"/>
                  <a:gd name="connsiteX3" fmla="*/ 1959757 w 1959757"/>
                  <a:gd name="connsiteY3" fmla="*/ 290340 h 1742007"/>
                  <a:gd name="connsiteX4" fmla="*/ 1959757 w 1959757"/>
                  <a:gd name="connsiteY4" fmla="*/ 1451667 h 1742007"/>
                  <a:gd name="connsiteX5" fmla="*/ 1669417 w 1959757"/>
                  <a:gd name="connsiteY5" fmla="*/ 1742007 h 1742007"/>
                  <a:gd name="connsiteX6" fmla="*/ 290340 w 1959757"/>
                  <a:gd name="connsiteY6" fmla="*/ 1742007 h 1742007"/>
                  <a:gd name="connsiteX7" fmla="*/ 0 w 1959757"/>
                  <a:gd name="connsiteY7" fmla="*/ 1451667 h 1742007"/>
                  <a:gd name="connsiteX8" fmla="*/ 0 w 1959757"/>
                  <a:gd name="connsiteY8" fmla="*/ 290340 h 17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57" h="1742007">
                    <a:moveTo>
                      <a:pt x="0" y="290340"/>
                    </a:moveTo>
                    <a:cubicBezTo>
                      <a:pt x="0" y="129990"/>
                      <a:pt x="129990" y="0"/>
                      <a:pt x="290340" y="0"/>
                    </a:cubicBezTo>
                    <a:lnTo>
                      <a:pt x="1669417" y="0"/>
                    </a:lnTo>
                    <a:cubicBezTo>
                      <a:pt x="1829767" y="0"/>
                      <a:pt x="1959757" y="129990"/>
                      <a:pt x="1959757" y="290340"/>
                    </a:cubicBezTo>
                    <a:lnTo>
                      <a:pt x="1959757" y="1451667"/>
                    </a:lnTo>
                    <a:cubicBezTo>
                      <a:pt x="1959757" y="1612017"/>
                      <a:pt x="1829767" y="1742007"/>
                      <a:pt x="1669417" y="1742007"/>
                    </a:cubicBezTo>
                    <a:lnTo>
                      <a:pt x="290340" y="1742007"/>
                    </a:lnTo>
                    <a:cubicBezTo>
                      <a:pt x="129990" y="1742007"/>
                      <a:pt x="0" y="1612017"/>
                      <a:pt x="0" y="1451667"/>
                    </a:cubicBezTo>
                    <a:lnTo>
                      <a:pt x="0" y="290340"/>
                    </a:lnTo>
                    <a:close/>
                  </a:path>
                </a:pathLst>
              </a:custGeom>
              <a:solidFill>
                <a:srgbClr val="3C54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18" tIns="267918" rIns="267918" bIns="267918" numCol="1" spcCol="1270" anchor="ctr" anchorCtr="0">
                <a:noAutofit/>
              </a:bodyPr>
              <a:lstStyle/>
              <a:p>
                <a:pPr marL="0" lvl="0" indent="0" algn="ctr" defTabSz="2133600">
                  <a:lnSpc>
                    <a:spcPct val="90000"/>
                  </a:lnSpc>
                  <a:spcBef>
                    <a:spcPct val="0"/>
                  </a:spcBef>
                  <a:spcAft>
                    <a:spcPct val="35000"/>
                  </a:spcAft>
                  <a:buNone/>
                </a:pPr>
                <a:endParaRPr lang="zh-CN" altLang="en-US" sz="4800" kern="1200"/>
              </a:p>
            </p:txBody>
          </p:sp>
          <p:sp>
            <p:nvSpPr>
              <p:cNvPr id="15" name="任意多边形: 形状 14"/>
              <p:cNvSpPr/>
              <p:nvPr/>
            </p:nvSpPr>
            <p:spPr>
              <a:xfrm>
                <a:off x="7185695" y="1994839"/>
                <a:ext cx="1740637" cy="1531883"/>
              </a:xfrm>
              <a:custGeom>
                <a:avLst/>
                <a:gdLst>
                  <a:gd name="connsiteX0" fmla="*/ 0 w 1959757"/>
                  <a:gd name="connsiteY0" fmla="*/ 290340 h 1742007"/>
                  <a:gd name="connsiteX1" fmla="*/ 290340 w 1959757"/>
                  <a:gd name="connsiteY1" fmla="*/ 0 h 1742007"/>
                  <a:gd name="connsiteX2" fmla="*/ 1669417 w 1959757"/>
                  <a:gd name="connsiteY2" fmla="*/ 0 h 1742007"/>
                  <a:gd name="connsiteX3" fmla="*/ 1959757 w 1959757"/>
                  <a:gd name="connsiteY3" fmla="*/ 290340 h 1742007"/>
                  <a:gd name="connsiteX4" fmla="*/ 1959757 w 1959757"/>
                  <a:gd name="connsiteY4" fmla="*/ 1451667 h 1742007"/>
                  <a:gd name="connsiteX5" fmla="*/ 1669417 w 1959757"/>
                  <a:gd name="connsiteY5" fmla="*/ 1742007 h 1742007"/>
                  <a:gd name="connsiteX6" fmla="*/ 290340 w 1959757"/>
                  <a:gd name="connsiteY6" fmla="*/ 1742007 h 1742007"/>
                  <a:gd name="connsiteX7" fmla="*/ 0 w 1959757"/>
                  <a:gd name="connsiteY7" fmla="*/ 1451667 h 1742007"/>
                  <a:gd name="connsiteX8" fmla="*/ 0 w 1959757"/>
                  <a:gd name="connsiteY8" fmla="*/ 290340 h 174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57" h="1742007">
                    <a:moveTo>
                      <a:pt x="0" y="290340"/>
                    </a:moveTo>
                    <a:cubicBezTo>
                      <a:pt x="0" y="129990"/>
                      <a:pt x="129990" y="0"/>
                      <a:pt x="290340" y="0"/>
                    </a:cubicBezTo>
                    <a:lnTo>
                      <a:pt x="1669417" y="0"/>
                    </a:lnTo>
                    <a:cubicBezTo>
                      <a:pt x="1829767" y="0"/>
                      <a:pt x="1959757" y="129990"/>
                      <a:pt x="1959757" y="290340"/>
                    </a:cubicBezTo>
                    <a:lnTo>
                      <a:pt x="1959757" y="1451667"/>
                    </a:lnTo>
                    <a:cubicBezTo>
                      <a:pt x="1959757" y="1612017"/>
                      <a:pt x="1829767" y="1742007"/>
                      <a:pt x="1669417" y="1742007"/>
                    </a:cubicBezTo>
                    <a:lnTo>
                      <a:pt x="290340" y="1742007"/>
                    </a:lnTo>
                    <a:cubicBezTo>
                      <a:pt x="129990" y="1742007"/>
                      <a:pt x="0" y="1612017"/>
                      <a:pt x="0" y="1451667"/>
                    </a:cubicBezTo>
                    <a:lnTo>
                      <a:pt x="0" y="290340"/>
                    </a:lnTo>
                    <a:close/>
                  </a:path>
                </a:pathLst>
              </a:custGeom>
              <a:noFill/>
              <a:ln w="28575">
                <a:solidFill>
                  <a:srgbClr val="00CAE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918" tIns="267918" rIns="267918" bIns="267918" numCol="1" spcCol="1270" anchor="ctr" anchorCtr="0">
                <a:noAutofit/>
              </a:bodyPr>
              <a:lstStyle/>
              <a:p>
                <a:pPr marL="0" lvl="0" indent="0" algn="ctr" defTabSz="2133600">
                  <a:lnSpc>
                    <a:spcPct val="90000"/>
                  </a:lnSpc>
                  <a:spcBef>
                    <a:spcPct val="0"/>
                  </a:spcBef>
                  <a:spcAft>
                    <a:spcPct val="35000"/>
                  </a:spcAft>
                  <a:buNone/>
                </a:pPr>
                <a:endParaRPr lang="zh-CN" altLang="en-US" sz="4800" kern="1200"/>
              </a:p>
            </p:txBody>
          </p:sp>
          <p:pic>
            <p:nvPicPr>
              <p:cNvPr id="18" name="图片 17"/>
              <p:cNvPicPr>
                <a:picLocks noChangeAspect="1"/>
              </p:cNvPicPr>
              <p:nvPr/>
            </p:nvPicPr>
            <p:blipFill>
              <a:blip r:embed="rId2"/>
              <a:stretch>
                <a:fillRect/>
              </a:stretch>
            </p:blipFill>
            <p:spPr>
              <a:xfrm>
                <a:off x="7571568" y="2283960"/>
                <a:ext cx="968889" cy="968889"/>
              </a:xfrm>
              <a:prstGeom prst="rect">
                <a:avLst/>
              </a:prstGeom>
            </p:spPr>
          </p:pic>
        </p:grpSp>
        <p:sp>
          <p:nvSpPr>
            <p:cNvPr id="24" name="文本框 23"/>
            <p:cNvSpPr txBox="1"/>
            <p:nvPr/>
          </p:nvSpPr>
          <p:spPr>
            <a:xfrm>
              <a:off x="7036603" y="3971456"/>
              <a:ext cx="2031325" cy="1207062"/>
            </a:xfrm>
            <a:prstGeom prst="rect">
              <a:avLst/>
            </a:prstGeom>
            <a:noFill/>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a:t>
              </a:r>
            </a:p>
          </p:txBody>
        </p:sp>
      </p:grpSp>
      <p:sp>
        <p:nvSpPr>
          <p:cNvPr id="28" name="文本框 27"/>
          <p:cNvSpPr txBox="1"/>
          <p:nvPr/>
        </p:nvSpPr>
        <p:spPr>
          <a:xfrm>
            <a:off x="1497088" y="5679365"/>
            <a:ext cx="7994496" cy="276999"/>
          </a:xfrm>
          <a:prstGeom prst="rect">
            <a:avLst/>
          </a:prstGeom>
          <a:noFill/>
        </p:spPr>
        <p:txBody>
          <a:bodyPr wrap="none" rtlCol="0">
            <a:spAutoFit/>
          </a:bodyPr>
          <a:lstStyle/>
          <a:p>
            <a:pPr algn="ctr"/>
            <a:r>
              <a:rPr lang="en-US" altLang="zh-CN" sz="1200" spc="1800" dirty="0">
                <a:solidFill>
                  <a:srgbClr val="3C54CF"/>
                </a:solidFill>
                <a:latin typeface="Bahnschrift Light" panose="020B0502040204020203" pitchFamily="34" charset="0"/>
              </a:rPr>
              <a:t>BLOCK CHAIN TEMPLATE 201X</a:t>
            </a:r>
            <a:endParaRPr lang="zh-CN" altLang="en-US" sz="1200" spc="1800" dirty="0">
              <a:solidFill>
                <a:srgbClr val="3C54CF"/>
              </a:solidFill>
              <a:latin typeface="Bahnschrift Light"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8825021" y="1584250"/>
            <a:ext cx="2492990" cy="1477328"/>
          </a:xfrm>
          <a:prstGeom prst="rect">
            <a:avLst/>
          </a:prstGeom>
          <a:noFill/>
        </p:spPr>
        <p:txBody>
          <a:bodyPr wrap="none" rtlCol="0">
            <a:spAutoFit/>
          </a:bodyPr>
          <a:lstStyle/>
          <a:p>
            <a:pPr>
              <a:lnSpc>
                <a:spcPts val="5400"/>
              </a:lnSpc>
            </a:pPr>
            <a:r>
              <a:rPr lang="zh-CN" altLang="en-US" sz="4800" spc="-300" dirty="0">
                <a:solidFill>
                  <a:schemeClr val="tx1">
                    <a:lumMod val="85000"/>
                    <a:lumOff val="15000"/>
                  </a:schemeClr>
                </a:solidFill>
                <a:latin typeface="思源黑体 Bold" panose="020B0800000000000000" pitchFamily="34" charset="-122"/>
                <a:ea typeface="思源黑体 Bold" panose="020B0800000000000000" pitchFamily="34" charset="-122"/>
              </a:rPr>
              <a:t>感谢</a:t>
            </a:r>
            <a:endParaRPr lang="en-US" altLang="zh-CN" sz="4800" spc="-300" dirty="0">
              <a:solidFill>
                <a:schemeClr val="tx1">
                  <a:lumMod val="85000"/>
                  <a:lumOff val="15000"/>
                </a:schemeClr>
              </a:solidFill>
              <a:latin typeface="思源黑体 Bold" panose="020B0800000000000000" pitchFamily="34" charset="-122"/>
              <a:ea typeface="思源黑体 Bold" panose="020B0800000000000000" pitchFamily="34" charset="-122"/>
            </a:endParaRPr>
          </a:p>
          <a:p>
            <a:pPr>
              <a:lnSpc>
                <a:spcPts val="5400"/>
              </a:lnSpc>
            </a:pPr>
            <a:r>
              <a:rPr lang="zh-CN" altLang="en-US" sz="4800" spc="-300" dirty="0">
                <a:ln w="19050">
                  <a:solidFill>
                    <a:srgbClr val="3C54CF"/>
                  </a:solidFill>
                </a:ln>
                <a:solidFill>
                  <a:srgbClr val="00CAE9"/>
                </a:solidFill>
                <a:latin typeface="思源黑体 Bold" panose="020B0800000000000000" pitchFamily="34" charset="-122"/>
                <a:ea typeface="思源黑体 Bold" panose="020B0800000000000000" pitchFamily="34" charset="-122"/>
              </a:rPr>
              <a:t>您的</a:t>
            </a:r>
            <a:r>
              <a:rPr lang="zh-CN" altLang="en-US" sz="4800" spc="-300" dirty="0">
                <a:solidFill>
                  <a:schemeClr val="tx1">
                    <a:lumMod val="85000"/>
                    <a:lumOff val="15000"/>
                  </a:schemeClr>
                </a:solidFill>
                <a:latin typeface="思源黑体 Bold" panose="020B0800000000000000" pitchFamily="34" charset="-122"/>
                <a:ea typeface="思源黑体 Bold" panose="020B0800000000000000" pitchFamily="34" charset="-122"/>
              </a:rPr>
              <a:t>观看</a:t>
            </a:r>
          </a:p>
        </p:txBody>
      </p:sp>
      <p:sp>
        <p:nvSpPr>
          <p:cNvPr id="5" name="文本框 4"/>
          <p:cNvSpPr txBox="1"/>
          <p:nvPr/>
        </p:nvSpPr>
        <p:spPr>
          <a:xfrm>
            <a:off x="9622803" y="3191169"/>
            <a:ext cx="1619418" cy="646331"/>
          </a:xfrm>
          <a:prstGeom prst="rect">
            <a:avLst/>
          </a:prstGeom>
          <a:noFill/>
        </p:spPr>
        <p:txBody>
          <a:bodyPr wrap="none" rtlCol="0">
            <a:spAutoFit/>
          </a:bodyPr>
          <a:lstStyle/>
          <a:p>
            <a:pPr algn="r"/>
            <a:r>
              <a:rPr lang="en-US" altLang="zh-CN" dirty="0">
                <a:solidFill>
                  <a:srgbClr val="3C54CF"/>
                </a:solidFill>
                <a:latin typeface="Bahnschrift Light" panose="020B0502040204020203" pitchFamily="34" charset="0"/>
              </a:rPr>
              <a:t>BLOCK CHAIN</a:t>
            </a:r>
          </a:p>
          <a:p>
            <a:pPr algn="r"/>
            <a:r>
              <a:rPr lang="en-US" altLang="zh-CN" dirty="0">
                <a:solidFill>
                  <a:srgbClr val="3C54CF"/>
                </a:solidFill>
                <a:latin typeface="Bahnschrift Light" panose="020B0502040204020203" pitchFamily="34" charset="0"/>
              </a:rPr>
              <a:t>TEMPLATE</a:t>
            </a:r>
            <a:endParaRPr lang="zh-CN" altLang="en-US" dirty="0">
              <a:solidFill>
                <a:srgbClr val="3C54CF"/>
              </a:solidFill>
              <a:latin typeface="Bahnschrift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890823" y="3381162"/>
            <a:ext cx="8410354" cy="1839431"/>
          </a:xfrm>
          <a:prstGeom prst="rect">
            <a:avLst/>
          </a:prstGeom>
          <a:no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42844" y="-1"/>
            <a:ext cx="10706312" cy="1856839"/>
            <a:chOff x="0" y="-1"/>
            <a:chExt cx="10706312" cy="1856839"/>
          </a:xfrm>
        </p:grpSpPr>
        <p:pic>
          <p:nvPicPr>
            <p:cNvPr id="2" name="图片 1"/>
            <p:cNvPicPr>
              <a:picLocks noChangeAspect="1"/>
            </p:cNvPicPr>
            <p:nvPr/>
          </p:nvPicPr>
          <p:blipFill>
            <a:blip r:embed="rId2"/>
            <a:stretch>
              <a:fillRect/>
            </a:stretch>
          </p:blipFill>
          <p:spPr>
            <a:xfrm rot="5400000" flipH="1">
              <a:off x="-453414" y="453414"/>
              <a:ext cx="1856838" cy="950010"/>
            </a:xfrm>
            <a:prstGeom prst="rect">
              <a:avLst/>
            </a:prstGeom>
          </p:spPr>
        </p:pic>
        <p:pic>
          <p:nvPicPr>
            <p:cNvPr id="3" name="图片 2"/>
            <p:cNvPicPr>
              <a:picLocks noChangeAspect="1"/>
            </p:cNvPicPr>
            <p:nvPr/>
          </p:nvPicPr>
          <p:blipFill>
            <a:blip r:embed="rId2"/>
            <a:stretch>
              <a:fillRect/>
            </a:stretch>
          </p:blipFill>
          <p:spPr>
            <a:xfrm rot="5400000" flipH="1">
              <a:off x="522216" y="453413"/>
              <a:ext cx="1856838" cy="950010"/>
            </a:xfrm>
            <a:prstGeom prst="rect">
              <a:avLst/>
            </a:prstGeom>
          </p:spPr>
        </p:pic>
        <p:pic>
          <p:nvPicPr>
            <p:cNvPr id="4" name="图片 3"/>
            <p:cNvPicPr>
              <a:picLocks noChangeAspect="1"/>
            </p:cNvPicPr>
            <p:nvPr/>
          </p:nvPicPr>
          <p:blipFill>
            <a:blip r:embed="rId2"/>
            <a:stretch>
              <a:fillRect/>
            </a:stretch>
          </p:blipFill>
          <p:spPr>
            <a:xfrm rot="5400000" flipH="1">
              <a:off x="1497846" y="453413"/>
              <a:ext cx="1856838" cy="950010"/>
            </a:xfrm>
            <a:prstGeom prst="rect">
              <a:avLst/>
            </a:prstGeom>
          </p:spPr>
        </p:pic>
        <p:pic>
          <p:nvPicPr>
            <p:cNvPr id="5" name="图片 4"/>
            <p:cNvPicPr>
              <a:picLocks noChangeAspect="1"/>
            </p:cNvPicPr>
            <p:nvPr/>
          </p:nvPicPr>
          <p:blipFill>
            <a:blip r:embed="rId2"/>
            <a:stretch>
              <a:fillRect/>
            </a:stretch>
          </p:blipFill>
          <p:spPr>
            <a:xfrm rot="5400000" flipH="1">
              <a:off x="2473476" y="453413"/>
              <a:ext cx="1856838" cy="950010"/>
            </a:xfrm>
            <a:prstGeom prst="rect">
              <a:avLst/>
            </a:prstGeom>
          </p:spPr>
        </p:pic>
        <p:pic>
          <p:nvPicPr>
            <p:cNvPr id="6" name="图片 5"/>
            <p:cNvPicPr>
              <a:picLocks noChangeAspect="1"/>
            </p:cNvPicPr>
            <p:nvPr/>
          </p:nvPicPr>
          <p:blipFill>
            <a:blip r:embed="rId2"/>
            <a:stretch>
              <a:fillRect/>
            </a:stretch>
          </p:blipFill>
          <p:spPr>
            <a:xfrm rot="5400000" flipH="1">
              <a:off x="3449106" y="453413"/>
              <a:ext cx="1856838" cy="950010"/>
            </a:xfrm>
            <a:prstGeom prst="rect">
              <a:avLst/>
            </a:prstGeom>
          </p:spPr>
        </p:pic>
        <p:pic>
          <p:nvPicPr>
            <p:cNvPr id="7" name="图片 6"/>
            <p:cNvPicPr>
              <a:picLocks noChangeAspect="1"/>
            </p:cNvPicPr>
            <p:nvPr/>
          </p:nvPicPr>
          <p:blipFill>
            <a:blip r:embed="rId2"/>
            <a:stretch>
              <a:fillRect/>
            </a:stretch>
          </p:blipFill>
          <p:spPr>
            <a:xfrm rot="5400000" flipH="1">
              <a:off x="4424736" y="453413"/>
              <a:ext cx="1856838" cy="950010"/>
            </a:xfrm>
            <a:prstGeom prst="rect">
              <a:avLst/>
            </a:prstGeom>
          </p:spPr>
        </p:pic>
        <p:pic>
          <p:nvPicPr>
            <p:cNvPr id="8" name="图片 7"/>
            <p:cNvPicPr>
              <a:picLocks noChangeAspect="1"/>
            </p:cNvPicPr>
            <p:nvPr/>
          </p:nvPicPr>
          <p:blipFill>
            <a:blip r:embed="rId2"/>
            <a:stretch>
              <a:fillRect/>
            </a:stretch>
          </p:blipFill>
          <p:spPr>
            <a:xfrm rot="5400000" flipH="1">
              <a:off x="5400366" y="453413"/>
              <a:ext cx="1856838" cy="950010"/>
            </a:xfrm>
            <a:prstGeom prst="rect">
              <a:avLst/>
            </a:prstGeom>
          </p:spPr>
        </p:pic>
        <p:pic>
          <p:nvPicPr>
            <p:cNvPr id="9" name="图片 8"/>
            <p:cNvPicPr>
              <a:picLocks noChangeAspect="1"/>
            </p:cNvPicPr>
            <p:nvPr/>
          </p:nvPicPr>
          <p:blipFill>
            <a:blip r:embed="rId2"/>
            <a:stretch>
              <a:fillRect/>
            </a:stretch>
          </p:blipFill>
          <p:spPr>
            <a:xfrm rot="5400000" flipH="1">
              <a:off x="6375996" y="453413"/>
              <a:ext cx="1856838" cy="950010"/>
            </a:xfrm>
            <a:prstGeom prst="rect">
              <a:avLst/>
            </a:prstGeom>
          </p:spPr>
        </p:pic>
        <p:pic>
          <p:nvPicPr>
            <p:cNvPr id="10" name="图片 9"/>
            <p:cNvPicPr>
              <a:picLocks noChangeAspect="1"/>
            </p:cNvPicPr>
            <p:nvPr/>
          </p:nvPicPr>
          <p:blipFill>
            <a:blip r:embed="rId2"/>
            <a:stretch>
              <a:fillRect/>
            </a:stretch>
          </p:blipFill>
          <p:spPr>
            <a:xfrm rot="5400000" flipH="1">
              <a:off x="7351626" y="453413"/>
              <a:ext cx="1856838" cy="950010"/>
            </a:xfrm>
            <a:prstGeom prst="rect">
              <a:avLst/>
            </a:prstGeom>
          </p:spPr>
        </p:pic>
        <p:pic>
          <p:nvPicPr>
            <p:cNvPr id="11" name="图片 10"/>
            <p:cNvPicPr>
              <a:picLocks noChangeAspect="1"/>
            </p:cNvPicPr>
            <p:nvPr/>
          </p:nvPicPr>
          <p:blipFill>
            <a:blip r:embed="rId2"/>
            <a:stretch>
              <a:fillRect/>
            </a:stretch>
          </p:blipFill>
          <p:spPr>
            <a:xfrm rot="5400000" flipH="1">
              <a:off x="8327256" y="453413"/>
              <a:ext cx="1856838" cy="950010"/>
            </a:xfrm>
            <a:prstGeom prst="rect">
              <a:avLst/>
            </a:prstGeom>
          </p:spPr>
        </p:pic>
        <p:pic>
          <p:nvPicPr>
            <p:cNvPr id="12" name="图片 11"/>
            <p:cNvPicPr>
              <a:picLocks noChangeAspect="1"/>
            </p:cNvPicPr>
            <p:nvPr/>
          </p:nvPicPr>
          <p:blipFill>
            <a:blip r:embed="rId2"/>
            <a:stretch>
              <a:fillRect/>
            </a:stretch>
          </p:blipFill>
          <p:spPr>
            <a:xfrm rot="5400000" flipH="1">
              <a:off x="9302888" y="453413"/>
              <a:ext cx="1856838" cy="950010"/>
            </a:xfrm>
            <a:prstGeom prst="rect">
              <a:avLst/>
            </a:prstGeom>
          </p:spPr>
        </p:pic>
      </p:grpSp>
      <p:sp>
        <p:nvSpPr>
          <p:cNvPr id="14" name="文本框 13"/>
          <p:cNvSpPr txBox="1"/>
          <p:nvPr/>
        </p:nvSpPr>
        <p:spPr>
          <a:xfrm>
            <a:off x="1476463" y="2143138"/>
            <a:ext cx="9366668" cy="400110"/>
          </a:xfrm>
          <a:prstGeom prst="rect">
            <a:avLst/>
          </a:prstGeom>
          <a:noFill/>
        </p:spPr>
        <p:txBody>
          <a:bodyPr wrap="none" rtlCol="0">
            <a:spAutoFit/>
          </a:bodyPr>
          <a:lstStyle/>
          <a:p>
            <a:pPr algn="ctr"/>
            <a:r>
              <a:rPr lang="en-US" altLang="zh-CN" sz="2000" spc="1800" dirty="0">
                <a:solidFill>
                  <a:srgbClr val="3C54CF"/>
                </a:solidFill>
                <a:latin typeface="Bahnschrift Light" panose="020B0502040204020203" pitchFamily="34" charset="0"/>
              </a:rPr>
              <a:t>BLOCK CHAIN TEMPLATE 201X</a:t>
            </a:r>
            <a:endParaRPr lang="zh-CN" altLang="en-US" sz="2000" spc="1800" dirty="0">
              <a:solidFill>
                <a:srgbClr val="3C54CF"/>
              </a:solidFill>
              <a:latin typeface="Bahnschrift Light" panose="020B0502040204020203" pitchFamily="34" charset="0"/>
            </a:endParaRPr>
          </a:p>
        </p:txBody>
      </p:sp>
      <p:grpSp>
        <p:nvGrpSpPr>
          <p:cNvPr id="18" name="组合 17"/>
          <p:cNvGrpSpPr/>
          <p:nvPr/>
        </p:nvGrpSpPr>
        <p:grpSpPr>
          <a:xfrm>
            <a:off x="2929106" y="2842809"/>
            <a:ext cx="6333786" cy="1200329"/>
            <a:chOff x="2929106" y="2583733"/>
            <a:chExt cx="6333786" cy="1200329"/>
          </a:xfrm>
          <a:solidFill>
            <a:schemeClr val="bg1"/>
          </a:solidFill>
        </p:grpSpPr>
        <p:sp>
          <p:nvSpPr>
            <p:cNvPr id="15" name="文本框 14"/>
            <p:cNvSpPr txBox="1"/>
            <p:nvPr/>
          </p:nvSpPr>
          <p:spPr>
            <a:xfrm>
              <a:off x="2929106" y="2583733"/>
              <a:ext cx="6333786" cy="1200329"/>
            </a:xfrm>
            <a:prstGeom prst="rect">
              <a:avLst/>
            </a:prstGeom>
            <a:grpFill/>
          </p:spPr>
          <p:txBody>
            <a:bodyPr wrap="none" rtlCol="0">
              <a:spAutoFit/>
            </a:bodyPr>
            <a:lstStyle/>
            <a:p>
              <a:pPr algn="ctr"/>
              <a:r>
                <a:rPr lang="zh-CN" altLang="en-US" sz="7200" spc="600" dirty="0">
                  <a:solidFill>
                    <a:schemeClr val="tx1">
                      <a:lumMod val="85000"/>
                      <a:lumOff val="15000"/>
                    </a:schemeClr>
                  </a:solidFill>
                  <a:latin typeface="思源黑体 Bold" panose="020B0800000000000000" pitchFamily="34" charset="-122"/>
                  <a:ea typeface="思源黑体 Bold" panose="020B0800000000000000" pitchFamily="34" charset="-122"/>
                </a:rPr>
                <a:t>区块链    起源</a:t>
              </a:r>
            </a:p>
          </p:txBody>
        </p:sp>
        <p:sp>
          <p:nvSpPr>
            <p:cNvPr id="17" name="椭圆 16"/>
            <p:cNvSpPr/>
            <p:nvPr/>
          </p:nvSpPr>
          <p:spPr>
            <a:xfrm>
              <a:off x="6155600" y="2768493"/>
              <a:ext cx="788276" cy="788276"/>
            </a:xfrm>
            <a:prstGeom prst="ellipse">
              <a:avLst/>
            </a:prstGeom>
            <a:grp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3C54CF"/>
                  </a:solidFill>
                  <a:latin typeface="思源黑体 Bold" panose="020B0800000000000000" pitchFamily="34" charset="-122"/>
                  <a:ea typeface="思源黑体 Bold" panose="020B0800000000000000" pitchFamily="34" charset="-122"/>
                </a:rPr>
                <a:t>1</a:t>
              </a:r>
              <a:endParaRPr lang="zh-CN" altLang="en-US" sz="3600" b="1" dirty="0">
                <a:solidFill>
                  <a:srgbClr val="3C54CF"/>
                </a:solidFill>
                <a:latin typeface="思源黑体 Bold" panose="020B0800000000000000" pitchFamily="34" charset="-122"/>
                <a:ea typeface="思源黑体 Bold" panose="020B0800000000000000" pitchFamily="34" charset="-122"/>
              </a:endParaRPr>
            </a:p>
          </p:txBody>
        </p:sp>
      </p:grpSp>
      <p:sp>
        <p:nvSpPr>
          <p:cNvPr id="21" name="矩形 20"/>
          <p:cNvSpPr/>
          <p:nvPr/>
        </p:nvSpPr>
        <p:spPr>
          <a:xfrm>
            <a:off x="2978398" y="4322300"/>
            <a:ext cx="6354405" cy="1585499"/>
          </a:xfrm>
          <a:prstGeom prst="rect">
            <a:avLst/>
          </a:prstGeom>
          <a:solidFill>
            <a:schemeClr val="bg1"/>
          </a:solidFill>
        </p:spPr>
        <p:txBody>
          <a:bodyPr wrap="square">
            <a:spAutoFit/>
          </a:bodyPr>
          <a:lstStyle/>
          <a:p>
            <a:pPr algn="just">
              <a:lnSpc>
                <a:spcPts val="3000"/>
              </a:lnSpc>
            </a:pPr>
            <a:r>
              <a:rPr lang="en-US" altLang="zh-CN" sz="1600" dirty="0">
                <a:latin typeface="微软雅黑 Light" panose="020B0502040204020203" pitchFamily="34" charset="-122"/>
                <a:ea typeface="微软雅黑 Light" panose="020B0502040204020203" pitchFamily="34" charset="-122"/>
              </a:rPr>
              <a:t>A blockchain, originally block chain, is a continuously growing list of records, called blocks, which are linked and secured using cryptography. Each block typically contains a cryptographic hash of the previous block, a timestamp and transaction data.</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par>
                                <p:cTn id="8" presetID="42"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000"/>
                                        <p:tgtEl>
                                          <p:spTgt spid="19"/>
                                        </p:tgtEl>
                                      </p:cBhvr>
                                    </p:animEffect>
                                  </p:childTnLst>
                                </p:cTn>
                              </p:par>
                              <p:par>
                                <p:cTn id="16" presetID="47" presetClass="entr" presetSubtype="0" fill="hold" grpId="0"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3852947" y="877249"/>
            <a:ext cx="8339053" cy="5103501"/>
          </a:xfrm>
          <a:prstGeom prst="rect">
            <a:avLst/>
          </a:prstGeom>
        </p:spPr>
      </p:pic>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1</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9" name="矩形 8"/>
          <p:cNvSpPr/>
          <p:nvPr/>
        </p:nvSpPr>
        <p:spPr>
          <a:xfrm>
            <a:off x="2753833" y="0"/>
            <a:ext cx="2892055" cy="4680266"/>
          </a:xfrm>
          <a:prstGeom prst="rect">
            <a:avLst/>
          </a:prstGeom>
          <a:solidFill>
            <a:srgbClr val="3C54C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064000" y="4936656"/>
            <a:ext cx="4644348" cy="1154196"/>
            <a:chOff x="4064000" y="4936656"/>
            <a:chExt cx="4644348" cy="1154196"/>
          </a:xfrm>
        </p:grpSpPr>
        <p:sp>
          <p:nvSpPr>
            <p:cNvPr id="10" name="文本框 9"/>
            <p:cNvSpPr txBox="1"/>
            <p:nvPr/>
          </p:nvSpPr>
          <p:spPr>
            <a:xfrm>
              <a:off x="4064000" y="5167522"/>
              <a:ext cx="4644348" cy="923330"/>
            </a:xfrm>
            <a:prstGeom prst="rect">
              <a:avLst/>
            </a:prstGeom>
            <a:noFill/>
          </p:spPr>
          <p:txBody>
            <a:bodyPr wrap="none" rtlCol="0">
              <a:spAutoFit/>
            </a:bodyPr>
            <a:lstStyle/>
            <a:p>
              <a:r>
                <a:rPr lang="en-US" altLang="zh-CN" sz="5400" dirty="0">
                  <a:solidFill>
                    <a:srgbClr val="3C54CF"/>
                  </a:solidFill>
                  <a:latin typeface="思源黑体 Bold" panose="020B0800000000000000" pitchFamily="34" charset="-122"/>
                  <a:ea typeface="思源黑体 Bold" panose="020B0800000000000000" pitchFamily="34" charset="-122"/>
                </a:rPr>
                <a:t>BLOCK</a:t>
              </a:r>
              <a:r>
                <a:rPr lang="en-US" altLang="zh-CN" sz="5400" dirty="0">
                  <a:latin typeface="思源黑体 Bold" panose="020B0800000000000000" pitchFamily="34" charset="-122"/>
                  <a:ea typeface="思源黑体 Bold" panose="020B0800000000000000" pitchFamily="34" charset="-122"/>
                </a:rPr>
                <a:t>CHAIN</a:t>
              </a:r>
              <a:endParaRPr lang="zh-CN" altLang="en-US" sz="5400" dirty="0">
                <a:latin typeface="思源黑体 Bold" panose="020B0800000000000000" pitchFamily="34" charset="-122"/>
                <a:ea typeface="思源黑体 Bold" panose="020B0800000000000000" pitchFamily="34" charset="-122"/>
              </a:endParaRPr>
            </a:p>
          </p:txBody>
        </p:sp>
        <p:sp>
          <p:nvSpPr>
            <p:cNvPr id="11" name="文本框 10"/>
            <p:cNvSpPr txBox="1"/>
            <p:nvPr/>
          </p:nvSpPr>
          <p:spPr>
            <a:xfrm>
              <a:off x="4157328" y="4936656"/>
              <a:ext cx="2427268" cy="307777"/>
            </a:xfrm>
            <a:prstGeom prst="rect">
              <a:avLst/>
            </a:prstGeom>
            <a:noFill/>
          </p:spPr>
          <p:txBody>
            <a:bodyPr wrap="none" rtlCol="0">
              <a:spAutoFit/>
            </a:bodyPr>
            <a:lstStyle/>
            <a:p>
              <a:pPr algn="ctr"/>
              <a:r>
                <a:rPr lang="en-US" altLang="zh-CN" sz="1400" spc="600" dirty="0">
                  <a:solidFill>
                    <a:schemeClr val="tx1">
                      <a:lumMod val="85000"/>
                      <a:lumOff val="15000"/>
                    </a:schemeClr>
                  </a:solidFill>
                  <a:latin typeface="Bahnschrift Light" panose="020B0502040204020203" pitchFamily="34" charset="0"/>
                </a:rPr>
                <a:t>201X TEMPLATE</a:t>
              </a:r>
              <a:endParaRPr lang="zh-CN" altLang="en-US" sz="1400" spc="600" dirty="0">
                <a:solidFill>
                  <a:schemeClr val="tx1">
                    <a:lumMod val="85000"/>
                    <a:lumOff val="15000"/>
                  </a:schemeClr>
                </a:solidFill>
                <a:latin typeface="Bahnschrift Light" panose="020B0502040204020203" pitchFamily="34" charset="0"/>
              </a:endParaRPr>
            </a:p>
          </p:txBody>
        </p:sp>
      </p:grpSp>
      <p:sp>
        <p:nvSpPr>
          <p:cNvPr id="12" name="文本框 11"/>
          <p:cNvSpPr txBox="1"/>
          <p:nvPr/>
        </p:nvSpPr>
        <p:spPr>
          <a:xfrm>
            <a:off x="4095899" y="1313910"/>
            <a:ext cx="5545108" cy="384721"/>
          </a:xfrm>
          <a:prstGeom prst="rect">
            <a:avLst/>
          </a:prstGeom>
          <a:noFill/>
        </p:spPr>
        <p:txBody>
          <a:bodyPr wrap="none" rtlCol="0">
            <a:spAutoFit/>
          </a:bodyPr>
          <a:lstStyle/>
          <a:p>
            <a:r>
              <a:rPr lang="zh-CN" altLang="en-US" sz="1900" dirty="0">
                <a:solidFill>
                  <a:schemeClr val="bg1"/>
                </a:solidFill>
                <a:latin typeface="微软雅黑 Light" panose="020B0502040204020203" pitchFamily="34" charset="-122"/>
                <a:ea typeface="微软雅黑 Light" panose="020B0502040204020203" pitchFamily="34" charset="-122"/>
              </a:rPr>
              <a:t>点击输入内容</a:t>
            </a: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a:t>
            </a:r>
          </a:p>
        </p:txBody>
      </p:sp>
      <p:sp>
        <p:nvSpPr>
          <p:cNvPr id="13" name="文本框 12"/>
          <p:cNvSpPr txBox="1"/>
          <p:nvPr/>
        </p:nvSpPr>
        <p:spPr>
          <a:xfrm>
            <a:off x="4095899" y="1853001"/>
            <a:ext cx="5545108" cy="384721"/>
          </a:xfrm>
          <a:prstGeom prst="rect">
            <a:avLst/>
          </a:prstGeom>
          <a:noFill/>
        </p:spPr>
        <p:txBody>
          <a:bodyPr wrap="none" rtlCol="0">
            <a:spAutoFit/>
          </a:bodyPr>
          <a:lstStyle/>
          <a:p>
            <a:r>
              <a:rPr lang="zh-CN" altLang="en-US" sz="1900" dirty="0">
                <a:solidFill>
                  <a:schemeClr val="bg1"/>
                </a:solidFill>
                <a:latin typeface="微软雅黑 Light" panose="020B0502040204020203" pitchFamily="34" charset="-122"/>
                <a:ea typeface="微软雅黑 Light" panose="020B0502040204020203" pitchFamily="34" charset="-122"/>
              </a:rPr>
              <a:t>点击输入内容</a:t>
            </a: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a:t>
            </a:r>
          </a:p>
        </p:txBody>
      </p:sp>
      <p:sp>
        <p:nvSpPr>
          <p:cNvPr id="14" name="文本框 13"/>
          <p:cNvSpPr txBox="1"/>
          <p:nvPr/>
        </p:nvSpPr>
        <p:spPr>
          <a:xfrm>
            <a:off x="4095899" y="2392092"/>
            <a:ext cx="5545108" cy="384721"/>
          </a:xfrm>
          <a:prstGeom prst="rect">
            <a:avLst/>
          </a:prstGeom>
          <a:noFill/>
        </p:spPr>
        <p:txBody>
          <a:bodyPr wrap="none" rtlCol="0">
            <a:spAutoFit/>
          </a:bodyPr>
          <a:lstStyle/>
          <a:p>
            <a:r>
              <a:rPr lang="zh-CN" altLang="en-US" sz="1900" dirty="0">
                <a:solidFill>
                  <a:schemeClr val="bg1"/>
                </a:solidFill>
                <a:latin typeface="微软雅黑 Light" panose="020B0502040204020203" pitchFamily="34" charset="-122"/>
                <a:ea typeface="微软雅黑 Light" panose="020B0502040204020203" pitchFamily="34" charset="-122"/>
              </a:rPr>
              <a:t>点击输入内容</a:t>
            </a: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a:t>
            </a:r>
          </a:p>
        </p:txBody>
      </p:sp>
      <p:sp>
        <p:nvSpPr>
          <p:cNvPr id="15" name="文本框 14"/>
          <p:cNvSpPr txBox="1"/>
          <p:nvPr/>
        </p:nvSpPr>
        <p:spPr>
          <a:xfrm>
            <a:off x="4095899" y="2931183"/>
            <a:ext cx="5545108" cy="384721"/>
          </a:xfrm>
          <a:prstGeom prst="rect">
            <a:avLst/>
          </a:prstGeom>
          <a:noFill/>
        </p:spPr>
        <p:txBody>
          <a:bodyPr wrap="none" rtlCol="0">
            <a:spAutoFit/>
          </a:bodyPr>
          <a:lstStyle/>
          <a:p>
            <a:r>
              <a:rPr lang="zh-CN" altLang="en-US" sz="1900" dirty="0">
                <a:solidFill>
                  <a:schemeClr val="bg1"/>
                </a:solidFill>
                <a:latin typeface="微软雅黑 Light" panose="020B0502040204020203" pitchFamily="34" charset="-122"/>
                <a:ea typeface="微软雅黑 Light" panose="020B0502040204020203" pitchFamily="34" charset="-122"/>
              </a:rPr>
              <a:t>点击输入内容</a:t>
            </a: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a:t>
            </a:r>
          </a:p>
        </p:txBody>
      </p:sp>
      <p:sp>
        <p:nvSpPr>
          <p:cNvPr id="16" name="文本框 15"/>
          <p:cNvSpPr txBox="1"/>
          <p:nvPr/>
        </p:nvSpPr>
        <p:spPr>
          <a:xfrm>
            <a:off x="4095899" y="3470272"/>
            <a:ext cx="5545108" cy="384721"/>
          </a:xfrm>
          <a:prstGeom prst="rect">
            <a:avLst/>
          </a:prstGeom>
          <a:noFill/>
        </p:spPr>
        <p:txBody>
          <a:bodyPr wrap="none" rtlCol="0">
            <a:spAutoFit/>
          </a:bodyPr>
          <a:lstStyle/>
          <a:p>
            <a:r>
              <a:rPr lang="zh-CN" altLang="en-US" sz="1900" dirty="0">
                <a:solidFill>
                  <a:schemeClr val="bg1"/>
                </a:solidFill>
                <a:latin typeface="微软雅黑 Light" panose="020B0502040204020203" pitchFamily="34" charset="-122"/>
                <a:ea typeface="微软雅黑 Light" panose="020B0502040204020203" pitchFamily="34" charset="-122"/>
              </a:rPr>
              <a:t>点击输入内容</a:t>
            </a: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点击输入内容点击输入内容点击输入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1</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pic>
        <p:nvPicPr>
          <p:cNvPr id="8" name="图片 7"/>
          <p:cNvPicPr>
            <a:picLocks noChangeAspect="1"/>
          </p:cNvPicPr>
          <p:nvPr/>
        </p:nvPicPr>
        <p:blipFill>
          <a:blip r:embed="rId2"/>
          <a:stretch>
            <a:fillRect/>
          </a:stretch>
        </p:blipFill>
        <p:spPr>
          <a:xfrm>
            <a:off x="439088" y="1621022"/>
            <a:ext cx="3808712" cy="5236978"/>
          </a:xfrm>
          <a:prstGeom prst="rect">
            <a:avLst/>
          </a:prstGeom>
        </p:spPr>
      </p:pic>
      <p:sp>
        <p:nvSpPr>
          <p:cNvPr id="9" name="文本框 8"/>
          <p:cNvSpPr txBox="1"/>
          <p:nvPr/>
        </p:nvSpPr>
        <p:spPr>
          <a:xfrm>
            <a:off x="5032254" y="1127462"/>
            <a:ext cx="4644348" cy="923330"/>
          </a:xfrm>
          <a:prstGeom prst="rect">
            <a:avLst/>
          </a:prstGeom>
          <a:noFill/>
        </p:spPr>
        <p:txBody>
          <a:bodyPr wrap="none" rtlCol="0">
            <a:spAutoFit/>
          </a:bodyPr>
          <a:lstStyle/>
          <a:p>
            <a:pPr algn="ctr"/>
            <a:r>
              <a:rPr lang="en-US" altLang="zh-CN" sz="5400" dirty="0">
                <a:solidFill>
                  <a:schemeClr val="tx1">
                    <a:lumMod val="85000"/>
                    <a:lumOff val="15000"/>
                  </a:schemeClr>
                </a:solidFill>
                <a:latin typeface="思源黑体 Bold" panose="020B0800000000000000" pitchFamily="34" charset="-122"/>
                <a:ea typeface="思源黑体 Bold" panose="020B0800000000000000" pitchFamily="34" charset="-122"/>
              </a:rPr>
              <a:t>BLOCK</a:t>
            </a:r>
            <a:r>
              <a:rPr lang="en-US" altLang="zh-CN" sz="5400" dirty="0">
                <a:solidFill>
                  <a:srgbClr val="3C54CF"/>
                </a:solidFill>
                <a:latin typeface="思源黑体 Bold" panose="020B0800000000000000" pitchFamily="34" charset="-122"/>
                <a:ea typeface="思源黑体 Bold" panose="020B0800000000000000" pitchFamily="34" charset="-122"/>
              </a:rPr>
              <a:t>CHAIN</a:t>
            </a:r>
            <a:endParaRPr lang="zh-CN" altLang="en-US" sz="5400" dirty="0">
              <a:solidFill>
                <a:srgbClr val="3C54CF"/>
              </a:solidFill>
              <a:latin typeface="思源黑体 Bold" panose="020B0800000000000000" pitchFamily="34" charset="-122"/>
              <a:ea typeface="思源黑体 Bold" panose="020B0800000000000000" pitchFamily="34" charset="-122"/>
            </a:endParaRPr>
          </a:p>
        </p:txBody>
      </p:sp>
      <p:grpSp>
        <p:nvGrpSpPr>
          <p:cNvPr id="12" name="组合 11"/>
          <p:cNvGrpSpPr/>
          <p:nvPr/>
        </p:nvGrpSpPr>
        <p:grpSpPr>
          <a:xfrm>
            <a:off x="5643995" y="2050792"/>
            <a:ext cx="3275256" cy="338554"/>
            <a:chOff x="5731638" y="1923199"/>
            <a:chExt cx="3275256" cy="338554"/>
          </a:xfrm>
        </p:grpSpPr>
        <p:sp>
          <p:nvSpPr>
            <p:cNvPr id="11" name="矩形: 圆角 10"/>
            <p:cNvSpPr/>
            <p:nvPr/>
          </p:nvSpPr>
          <p:spPr>
            <a:xfrm>
              <a:off x="5731638" y="1923199"/>
              <a:ext cx="3275256" cy="338554"/>
            </a:xfrm>
            <a:prstGeom prst="roundRect">
              <a:avLst>
                <a:gd name="adj" fmla="val 41792"/>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75372" y="1933832"/>
              <a:ext cx="3094117" cy="307777"/>
            </a:xfrm>
            <a:prstGeom prst="rect">
              <a:avLst/>
            </a:prstGeom>
            <a:noFill/>
          </p:spPr>
          <p:txBody>
            <a:bodyPr wrap="none" rtlCol="0">
              <a:spAutoFit/>
            </a:bodyPr>
            <a:lstStyle/>
            <a:p>
              <a:pPr algn="ctr"/>
              <a:r>
                <a:rPr lang="en-US" altLang="zh-CN" sz="1400" spc="1000" dirty="0">
                  <a:solidFill>
                    <a:schemeClr val="bg1"/>
                  </a:solidFill>
                  <a:latin typeface="Bahnschrift Light" panose="020B0502040204020203" pitchFamily="34" charset="0"/>
                </a:rPr>
                <a:t>201X TEMPLATE</a:t>
              </a:r>
              <a:endParaRPr lang="zh-CN" altLang="en-US" sz="1400" spc="1000" dirty="0">
                <a:solidFill>
                  <a:schemeClr val="bg1"/>
                </a:solidFill>
                <a:latin typeface="Bahnschrift Light" panose="020B0502040204020203" pitchFamily="34" charset="0"/>
              </a:endParaRPr>
            </a:p>
          </p:txBody>
        </p:sp>
      </p:grpSp>
      <p:grpSp>
        <p:nvGrpSpPr>
          <p:cNvPr id="16" name="组合 15"/>
          <p:cNvGrpSpPr/>
          <p:nvPr/>
        </p:nvGrpSpPr>
        <p:grpSpPr>
          <a:xfrm>
            <a:off x="4866640" y="2940621"/>
            <a:ext cx="4981916" cy="545974"/>
            <a:chOff x="4954314" y="3352239"/>
            <a:chExt cx="4981916" cy="545974"/>
          </a:xfrm>
        </p:grpSpPr>
        <p:pic>
          <p:nvPicPr>
            <p:cNvPr id="13" name="图片 12"/>
            <p:cNvPicPr>
              <a:picLocks noChangeAspect="1"/>
            </p:cNvPicPr>
            <p:nvPr/>
          </p:nvPicPr>
          <p:blipFill>
            <a:blip r:embed="rId3"/>
            <a:stretch>
              <a:fillRect/>
            </a:stretch>
          </p:blipFill>
          <p:spPr>
            <a:xfrm>
              <a:off x="4954314" y="3352239"/>
              <a:ext cx="603054" cy="545974"/>
            </a:xfrm>
            <a:prstGeom prst="rect">
              <a:avLst/>
            </a:prstGeom>
          </p:spPr>
        </p:pic>
        <p:sp>
          <p:nvSpPr>
            <p:cNvPr id="14" name="文本框 13"/>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15" name="图片 14"/>
            <p:cNvPicPr>
              <a:picLocks noChangeAspect="1"/>
            </p:cNvPicPr>
            <p:nvPr/>
          </p:nvPicPr>
          <p:blipFill>
            <a:blip r:embed="rId3"/>
            <a:stretch>
              <a:fillRect/>
            </a:stretch>
          </p:blipFill>
          <p:spPr>
            <a:xfrm>
              <a:off x="9333176" y="3352239"/>
              <a:ext cx="603054" cy="545974"/>
            </a:xfrm>
            <a:prstGeom prst="rect">
              <a:avLst/>
            </a:prstGeom>
          </p:spPr>
        </p:pic>
      </p:grpSp>
      <p:grpSp>
        <p:nvGrpSpPr>
          <p:cNvPr id="17" name="组合 16"/>
          <p:cNvGrpSpPr/>
          <p:nvPr/>
        </p:nvGrpSpPr>
        <p:grpSpPr>
          <a:xfrm>
            <a:off x="4866640" y="3675797"/>
            <a:ext cx="4981916" cy="545974"/>
            <a:chOff x="4954314" y="3352239"/>
            <a:chExt cx="4981916" cy="545974"/>
          </a:xfrm>
        </p:grpSpPr>
        <p:pic>
          <p:nvPicPr>
            <p:cNvPr id="18" name="图片 17"/>
            <p:cNvPicPr>
              <a:picLocks noChangeAspect="1"/>
            </p:cNvPicPr>
            <p:nvPr/>
          </p:nvPicPr>
          <p:blipFill>
            <a:blip r:embed="rId3"/>
            <a:stretch>
              <a:fillRect/>
            </a:stretch>
          </p:blipFill>
          <p:spPr>
            <a:xfrm>
              <a:off x="4954314" y="3352239"/>
              <a:ext cx="603054" cy="545974"/>
            </a:xfrm>
            <a:prstGeom prst="rect">
              <a:avLst/>
            </a:prstGeom>
          </p:spPr>
        </p:pic>
        <p:sp>
          <p:nvSpPr>
            <p:cNvPr id="19" name="文本框 18"/>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20" name="图片 19"/>
            <p:cNvPicPr>
              <a:picLocks noChangeAspect="1"/>
            </p:cNvPicPr>
            <p:nvPr/>
          </p:nvPicPr>
          <p:blipFill>
            <a:blip r:embed="rId3"/>
            <a:stretch>
              <a:fillRect/>
            </a:stretch>
          </p:blipFill>
          <p:spPr>
            <a:xfrm>
              <a:off x="9333176" y="3352239"/>
              <a:ext cx="603054" cy="545974"/>
            </a:xfrm>
            <a:prstGeom prst="rect">
              <a:avLst/>
            </a:prstGeom>
          </p:spPr>
        </p:pic>
      </p:grpSp>
      <p:grpSp>
        <p:nvGrpSpPr>
          <p:cNvPr id="21" name="组合 20"/>
          <p:cNvGrpSpPr/>
          <p:nvPr/>
        </p:nvGrpSpPr>
        <p:grpSpPr>
          <a:xfrm>
            <a:off x="4866640" y="4410973"/>
            <a:ext cx="4981916" cy="545974"/>
            <a:chOff x="4954314" y="3352239"/>
            <a:chExt cx="4981916" cy="545974"/>
          </a:xfrm>
        </p:grpSpPr>
        <p:pic>
          <p:nvPicPr>
            <p:cNvPr id="22" name="图片 21"/>
            <p:cNvPicPr>
              <a:picLocks noChangeAspect="1"/>
            </p:cNvPicPr>
            <p:nvPr/>
          </p:nvPicPr>
          <p:blipFill>
            <a:blip r:embed="rId3"/>
            <a:stretch>
              <a:fillRect/>
            </a:stretch>
          </p:blipFill>
          <p:spPr>
            <a:xfrm>
              <a:off x="4954314" y="3352239"/>
              <a:ext cx="603054" cy="545974"/>
            </a:xfrm>
            <a:prstGeom prst="rect">
              <a:avLst/>
            </a:prstGeom>
          </p:spPr>
        </p:pic>
        <p:sp>
          <p:nvSpPr>
            <p:cNvPr id="23" name="文本框 22"/>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24" name="图片 23"/>
            <p:cNvPicPr>
              <a:picLocks noChangeAspect="1"/>
            </p:cNvPicPr>
            <p:nvPr/>
          </p:nvPicPr>
          <p:blipFill>
            <a:blip r:embed="rId3"/>
            <a:stretch>
              <a:fillRect/>
            </a:stretch>
          </p:blipFill>
          <p:spPr>
            <a:xfrm>
              <a:off x="9333176" y="3352239"/>
              <a:ext cx="603054" cy="545974"/>
            </a:xfrm>
            <a:prstGeom prst="rect">
              <a:avLst/>
            </a:prstGeom>
          </p:spPr>
        </p:pic>
      </p:grpSp>
      <p:grpSp>
        <p:nvGrpSpPr>
          <p:cNvPr id="25" name="组合 24"/>
          <p:cNvGrpSpPr/>
          <p:nvPr/>
        </p:nvGrpSpPr>
        <p:grpSpPr>
          <a:xfrm>
            <a:off x="4866640" y="5146149"/>
            <a:ext cx="4981916" cy="545974"/>
            <a:chOff x="4954314" y="3352239"/>
            <a:chExt cx="4981916" cy="545974"/>
          </a:xfrm>
        </p:grpSpPr>
        <p:pic>
          <p:nvPicPr>
            <p:cNvPr id="26" name="图片 25"/>
            <p:cNvPicPr>
              <a:picLocks noChangeAspect="1"/>
            </p:cNvPicPr>
            <p:nvPr/>
          </p:nvPicPr>
          <p:blipFill>
            <a:blip r:embed="rId3"/>
            <a:stretch>
              <a:fillRect/>
            </a:stretch>
          </p:blipFill>
          <p:spPr>
            <a:xfrm>
              <a:off x="4954314" y="3352239"/>
              <a:ext cx="603054" cy="545974"/>
            </a:xfrm>
            <a:prstGeom prst="rect">
              <a:avLst/>
            </a:prstGeom>
          </p:spPr>
        </p:pic>
        <p:sp>
          <p:nvSpPr>
            <p:cNvPr id="27" name="文本框 26"/>
            <p:cNvSpPr txBox="1"/>
            <p:nvPr/>
          </p:nvSpPr>
          <p:spPr>
            <a:xfrm>
              <a:off x="5647344" y="3432866"/>
              <a:ext cx="3595856" cy="384721"/>
            </a:xfrm>
            <a:prstGeom prst="rect">
              <a:avLst/>
            </a:prstGeom>
            <a:noFill/>
          </p:spPr>
          <p:txBody>
            <a:bodyPr wrap="none" rtlCol="0">
              <a:spAutoFit/>
            </a:bodyPr>
            <a:lstStyle/>
            <a:p>
              <a:pPr algn="ctr"/>
              <a:r>
                <a:rPr lang="zh-CN" altLang="en-US" sz="1900"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点击输入内容点击输入内容点击</a:t>
              </a:r>
            </a:p>
          </p:txBody>
        </p:sp>
        <p:pic>
          <p:nvPicPr>
            <p:cNvPr id="28" name="图片 27"/>
            <p:cNvPicPr>
              <a:picLocks noChangeAspect="1"/>
            </p:cNvPicPr>
            <p:nvPr/>
          </p:nvPicPr>
          <p:blipFill>
            <a:blip r:embed="rId3"/>
            <a:stretch>
              <a:fillRect/>
            </a:stretch>
          </p:blipFill>
          <p:spPr>
            <a:xfrm>
              <a:off x="9333176" y="3352239"/>
              <a:ext cx="603054" cy="54597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6" presetClass="entr" presetSubtype="37"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1000"/>
                                        <p:tgtEl>
                                          <p:spTgt spid="16"/>
                                        </p:tgtEl>
                                      </p:cBhvr>
                                    </p:animEffect>
                                  </p:childTnLst>
                                </p:cTn>
                              </p:par>
                              <p:par>
                                <p:cTn id="11" presetID="16" presetClass="entr" presetSubtype="37" fill="hold" nodeType="withEffect">
                                  <p:stCondLst>
                                    <p:cond delay="75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1000"/>
                                        <p:tgtEl>
                                          <p:spTgt spid="17"/>
                                        </p:tgtEl>
                                      </p:cBhvr>
                                    </p:animEffect>
                                  </p:childTnLst>
                                </p:cTn>
                              </p:par>
                              <p:par>
                                <p:cTn id="14" presetID="16" presetClass="entr" presetSubtype="37"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1000"/>
                                        <p:tgtEl>
                                          <p:spTgt spid="21"/>
                                        </p:tgtEl>
                                      </p:cBhvr>
                                    </p:animEffect>
                                  </p:childTnLst>
                                </p:cTn>
                              </p:par>
                              <p:par>
                                <p:cTn id="17" presetID="16" presetClass="entr" presetSubtype="37"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Effect transition="in" filter="barn(outVertical)">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474"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99522" y="3429000"/>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1</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399522"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399522"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399522"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grpSp>
        <p:nvGrpSpPr>
          <p:cNvPr id="11" name="组合 10"/>
          <p:cNvGrpSpPr/>
          <p:nvPr/>
        </p:nvGrpSpPr>
        <p:grpSpPr>
          <a:xfrm>
            <a:off x="3011277" y="1418860"/>
            <a:ext cx="9180723" cy="5112225"/>
            <a:chOff x="3011277" y="1418860"/>
            <a:chExt cx="9180723" cy="5112225"/>
          </a:xfrm>
        </p:grpSpPr>
        <p:pic>
          <p:nvPicPr>
            <p:cNvPr id="8" name="图片 7"/>
            <p:cNvPicPr>
              <a:picLocks noChangeAspect="1"/>
            </p:cNvPicPr>
            <p:nvPr/>
          </p:nvPicPr>
          <p:blipFill rotWithShape="1">
            <a:blip r:embed="rId2"/>
            <a:srcRect/>
            <a:stretch>
              <a:fillRect/>
            </a:stretch>
          </p:blipFill>
          <p:spPr>
            <a:xfrm>
              <a:off x="3011277" y="1418860"/>
              <a:ext cx="9180723" cy="5112225"/>
            </a:xfrm>
            <a:prstGeom prst="rect">
              <a:avLst/>
            </a:prstGeom>
            <a:effectLst>
              <a:outerShdw blurRad="50800" dist="38100" dir="13500000" algn="br" rotWithShape="0">
                <a:prstClr val="black">
                  <a:alpha val="40000"/>
                </a:prstClr>
              </a:outerShdw>
            </a:effectLst>
          </p:spPr>
        </p:pic>
        <p:pic>
          <p:nvPicPr>
            <p:cNvPr id="10" name="图片 9"/>
            <p:cNvPicPr>
              <a:picLocks noChangeAspect="1"/>
            </p:cNvPicPr>
            <p:nvPr/>
          </p:nvPicPr>
          <p:blipFill rotWithShape="1">
            <a:blip r:embed="rId3"/>
            <a:srcRect/>
            <a:stretch>
              <a:fillRect/>
            </a:stretch>
          </p:blipFill>
          <p:spPr>
            <a:xfrm>
              <a:off x="7008274" y="1654072"/>
              <a:ext cx="5183726" cy="3196147"/>
            </a:xfrm>
            <a:prstGeom prst="rect">
              <a:avLst/>
            </a:prstGeom>
          </p:spPr>
        </p:pic>
      </p:grpSp>
      <p:sp>
        <p:nvSpPr>
          <p:cNvPr id="12" name="文本框 11"/>
          <p:cNvSpPr txBox="1"/>
          <p:nvPr/>
        </p:nvSpPr>
        <p:spPr>
          <a:xfrm>
            <a:off x="1687579" y="1263009"/>
            <a:ext cx="4149341" cy="830997"/>
          </a:xfrm>
          <a:prstGeom prst="rect">
            <a:avLst/>
          </a:prstGeom>
          <a:noFill/>
        </p:spPr>
        <p:txBody>
          <a:bodyPr wrap="none" rtlCol="0">
            <a:spAutoFit/>
          </a:bodyPr>
          <a:lstStyle/>
          <a:p>
            <a:pPr algn="ctr"/>
            <a:r>
              <a:rPr lang="en-US" altLang="zh-CN" sz="4800" dirty="0">
                <a:solidFill>
                  <a:schemeClr val="tx1">
                    <a:lumMod val="85000"/>
                    <a:lumOff val="15000"/>
                  </a:schemeClr>
                </a:solidFill>
                <a:latin typeface="思源黑体 Bold" panose="020B0800000000000000" pitchFamily="34" charset="-122"/>
                <a:ea typeface="思源黑体 Bold" panose="020B0800000000000000" pitchFamily="34" charset="-122"/>
              </a:rPr>
              <a:t>BLOCK</a:t>
            </a:r>
            <a:r>
              <a:rPr lang="en-US" altLang="zh-CN" sz="4800" dirty="0">
                <a:solidFill>
                  <a:srgbClr val="3C54CF"/>
                </a:solidFill>
                <a:latin typeface="思源黑体 Bold" panose="020B0800000000000000" pitchFamily="34" charset="-122"/>
                <a:ea typeface="思源黑体 Bold" panose="020B0800000000000000" pitchFamily="34" charset="-122"/>
              </a:rPr>
              <a:t>CHAIN</a:t>
            </a:r>
            <a:endParaRPr lang="zh-CN" altLang="en-US" sz="4800" dirty="0">
              <a:solidFill>
                <a:srgbClr val="3C54CF"/>
              </a:solidFill>
              <a:latin typeface="思源黑体 Bold" panose="020B0800000000000000" pitchFamily="34" charset="-122"/>
              <a:ea typeface="思源黑体 Bold" panose="020B0800000000000000" pitchFamily="34" charset="-122"/>
            </a:endParaRPr>
          </a:p>
        </p:txBody>
      </p:sp>
      <p:grpSp>
        <p:nvGrpSpPr>
          <p:cNvPr id="13" name="组合 12"/>
          <p:cNvGrpSpPr/>
          <p:nvPr/>
        </p:nvGrpSpPr>
        <p:grpSpPr>
          <a:xfrm>
            <a:off x="2071458" y="2140172"/>
            <a:ext cx="3275256" cy="338554"/>
            <a:chOff x="5731638" y="1923199"/>
            <a:chExt cx="3275256" cy="338554"/>
          </a:xfrm>
        </p:grpSpPr>
        <p:sp>
          <p:nvSpPr>
            <p:cNvPr id="14" name="矩形: 圆角 13"/>
            <p:cNvSpPr/>
            <p:nvPr/>
          </p:nvSpPr>
          <p:spPr>
            <a:xfrm>
              <a:off x="5731638" y="1923199"/>
              <a:ext cx="3275256" cy="338554"/>
            </a:xfrm>
            <a:prstGeom prst="roundRect">
              <a:avLst>
                <a:gd name="adj" fmla="val 41792"/>
              </a:avLst>
            </a:prstGeom>
            <a:solidFill>
              <a:srgbClr val="00CAE9"/>
            </a:solidFill>
            <a:ln w="28575">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875372" y="1933832"/>
              <a:ext cx="3094117" cy="307777"/>
            </a:xfrm>
            <a:prstGeom prst="rect">
              <a:avLst/>
            </a:prstGeom>
            <a:noFill/>
          </p:spPr>
          <p:txBody>
            <a:bodyPr wrap="none" rtlCol="0">
              <a:spAutoFit/>
            </a:bodyPr>
            <a:lstStyle/>
            <a:p>
              <a:pPr algn="ctr"/>
              <a:r>
                <a:rPr lang="en-US" altLang="zh-CN" sz="1400" spc="1000" dirty="0">
                  <a:solidFill>
                    <a:schemeClr val="bg1"/>
                  </a:solidFill>
                  <a:latin typeface="Bahnschrift Light" panose="020B0502040204020203" pitchFamily="34" charset="0"/>
                </a:rPr>
                <a:t>201X TEMPLATE</a:t>
              </a:r>
              <a:endParaRPr lang="zh-CN" altLang="en-US" sz="1400" spc="1000" dirty="0">
                <a:solidFill>
                  <a:schemeClr val="bg1"/>
                </a:solidFill>
                <a:latin typeface="Bahnschrift Light" panose="020B0502040204020203" pitchFamily="34" charset="0"/>
              </a:endParaRPr>
            </a:p>
          </p:txBody>
        </p:sp>
      </p:grpSp>
      <p:sp>
        <p:nvSpPr>
          <p:cNvPr id="16" name="文本框 15"/>
          <p:cNvSpPr txBox="1"/>
          <p:nvPr/>
        </p:nvSpPr>
        <p:spPr>
          <a:xfrm>
            <a:off x="1958698" y="2985247"/>
            <a:ext cx="3595856" cy="384721"/>
          </a:xfrm>
          <a:prstGeom prst="rect">
            <a:avLst/>
          </a:prstGeom>
          <a:solidFill>
            <a:srgbClr val="3C54CF"/>
          </a:solidFill>
        </p:spPr>
        <p:txBody>
          <a:bodyPr wrap="none" rtlCol="0">
            <a:spAutoFit/>
          </a:bodyPr>
          <a:lstStyle>
            <a:defPPr>
              <a:defRPr lang="zh-CN"/>
            </a:defPPr>
            <a:lvl1pPr algn="ctr">
              <a:defRPr sz="19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a:t>
            </a:r>
          </a:p>
        </p:txBody>
      </p:sp>
      <p:sp>
        <p:nvSpPr>
          <p:cNvPr id="17" name="文本框 16"/>
          <p:cNvSpPr txBox="1"/>
          <p:nvPr/>
        </p:nvSpPr>
        <p:spPr>
          <a:xfrm>
            <a:off x="1958698" y="3522477"/>
            <a:ext cx="3595856" cy="384721"/>
          </a:xfrm>
          <a:prstGeom prst="rect">
            <a:avLst/>
          </a:prstGeom>
          <a:solidFill>
            <a:srgbClr val="3C54CF"/>
          </a:solidFill>
        </p:spPr>
        <p:txBody>
          <a:bodyPr wrap="none" rtlCol="0">
            <a:spAutoFit/>
          </a:bodyPr>
          <a:lstStyle/>
          <a:p>
            <a:pPr algn="ctr"/>
            <a:r>
              <a:rPr lang="zh-CN" altLang="en-US" sz="1900" dirty="0">
                <a:solidFill>
                  <a:schemeClr val="bg1"/>
                </a:solidFill>
                <a:latin typeface="微软雅黑 Light" panose="020B0502040204020203" pitchFamily="34" charset="-122"/>
                <a:ea typeface="微软雅黑 Light" panose="020B0502040204020203" pitchFamily="34" charset="-122"/>
              </a:rPr>
              <a:t>点击输入内容点击输入内容点击</a:t>
            </a:r>
          </a:p>
        </p:txBody>
      </p:sp>
      <p:sp>
        <p:nvSpPr>
          <p:cNvPr id="18" name="文本框 17"/>
          <p:cNvSpPr txBox="1"/>
          <p:nvPr/>
        </p:nvSpPr>
        <p:spPr>
          <a:xfrm>
            <a:off x="1958698" y="4059707"/>
            <a:ext cx="3595856" cy="384721"/>
          </a:xfrm>
          <a:prstGeom prst="rect">
            <a:avLst/>
          </a:prstGeom>
          <a:solidFill>
            <a:srgbClr val="3C54CF"/>
          </a:solidFill>
        </p:spPr>
        <p:txBody>
          <a:bodyPr wrap="none" rtlCol="0">
            <a:spAutoFit/>
          </a:bodyPr>
          <a:lstStyle>
            <a:defPPr>
              <a:defRPr lang="zh-CN"/>
            </a:defPPr>
            <a:lvl1pPr algn="ctr">
              <a:defRPr sz="19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a:t>
            </a:r>
          </a:p>
        </p:txBody>
      </p:sp>
      <p:sp>
        <p:nvSpPr>
          <p:cNvPr id="19" name="文本框 18"/>
          <p:cNvSpPr txBox="1"/>
          <p:nvPr/>
        </p:nvSpPr>
        <p:spPr>
          <a:xfrm>
            <a:off x="1958698" y="4596937"/>
            <a:ext cx="3595856" cy="384721"/>
          </a:xfrm>
          <a:prstGeom prst="rect">
            <a:avLst/>
          </a:prstGeom>
          <a:solidFill>
            <a:srgbClr val="3C54CF"/>
          </a:solidFill>
        </p:spPr>
        <p:txBody>
          <a:bodyPr wrap="none" rtlCol="0">
            <a:spAutoFit/>
          </a:bodyPr>
          <a:lstStyle/>
          <a:p>
            <a:pPr algn="ctr"/>
            <a:r>
              <a:rPr lang="zh-CN" altLang="en-US" sz="1900" dirty="0">
                <a:solidFill>
                  <a:schemeClr val="bg1"/>
                </a:solidFill>
                <a:latin typeface="微软雅黑 Light" panose="020B0502040204020203" pitchFamily="34" charset="-122"/>
                <a:ea typeface="微软雅黑 Light" panose="020B0502040204020203" pitchFamily="34" charset="-122"/>
              </a:rPr>
              <a:t>点击输入内容点击输入内容点击</a:t>
            </a:r>
          </a:p>
        </p:txBody>
      </p:sp>
      <p:sp>
        <p:nvSpPr>
          <p:cNvPr id="20" name="文本框 19"/>
          <p:cNvSpPr txBox="1"/>
          <p:nvPr/>
        </p:nvSpPr>
        <p:spPr>
          <a:xfrm>
            <a:off x="1958698" y="5134166"/>
            <a:ext cx="3595856" cy="384721"/>
          </a:xfrm>
          <a:prstGeom prst="rect">
            <a:avLst/>
          </a:prstGeom>
          <a:solidFill>
            <a:srgbClr val="3C54CF"/>
          </a:solidFill>
        </p:spPr>
        <p:txBody>
          <a:bodyPr wrap="none" rtlCol="0">
            <a:spAutoFit/>
          </a:bodyPr>
          <a:lstStyle>
            <a:defPPr>
              <a:defRPr lang="zh-CN"/>
            </a:defPPr>
            <a:lvl1pPr algn="ctr">
              <a:defRPr sz="19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0F2"/>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a:stretch>
            <a:fillRect/>
          </a:stretch>
        </p:blipFill>
        <p:spPr>
          <a:xfrm>
            <a:off x="528051" y="607516"/>
            <a:ext cx="10288470" cy="6250484"/>
          </a:xfrm>
          <a:prstGeom prst="rect">
            <a:avLst/>
          </a:prstGeom>
        </p:spPr>
      </p:pic>
      <p:sp>
        <p:nvSpPr>
          <p:cNvPr id="2" name="矩形 1"/>
          <p:cNvSpPr/>
          <p:nvPr/>
        </p:nvSpPr>
        <p:spPr>
          <a:xfrm>
            <a:off x="11477879" y="0"/>
            <a:ext cx="186070" cy="6858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297927" y="3429000"/>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1</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4" name="椭圆 3"/>
          <p:cNvSpPr/>
          <p:nvPr/>
        </p:nvSpPr>
        <p:spPr>
          <a:xfrm>
            <a:off x="11297927" y="4134293"/>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5" name="椭圆 4"/>
          <p:cNvSpPr/>
          <p:nvPr/>
        </p:nvSpPr>
        <p:spPr>
          <a:xfrm>
            <a:off x="11297927" y="4839586"/>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6" name="椭圆 5"/>
          <p:cNvSpPr/>
          <p:nvPr/>
        </p:nvSpPr>
        <p:spPr>
          <a:xfrm>
            <a:off x="11297927" y="5544879"/>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grpSp>
        <p:nvGrpSpPr>
          <p:cNvPr id="13" name="组合 12"/>
          <p:cNvGrpSpPr/>
          <p:nvPr/>
        </p:nvGrpSpPr>
        <p:grpSpPr>
          <a:xfrm>
            <a:off x="924265" y="852064"/>
            <a:ext cx="2961957" cy="2070824"/>
            <a:chOff x="1060504" y="671311"/>
            <a:chExt cx="2961957" cy="2070824"/>
          </a:xfrm>
        </p:grpSpPr>
        <p:sp>
          <p:nvSpPr>
            <p:cNvPr id="11" name="矩形 10"/>
            <p:cNvSpPr/>
            <p:nvPr/>
          </p:nvSpPr>
          <p:spPr>
            <a:xfrm>
              <a:off x="1060504" y="1116417"/>
              <a:ext cx="2961957" cy="1392866"/>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2051174" y="671311"/>
              <a:ext cx="980620" cy="795982"/>
            </a:xfrm>
            <a:prstGeom prst="rect">
              <a:avLst/>
            </a:prstGeom>
          </p:spPr>
        </p:pic>
        <p:sp useBgFill="1">
          <p:nvSpPr>
            <p:cNvPr id="10" name="文本框 9"/>
            <p:cNvSpPr txBox="1"/>
            <p:nvPr/>
          </p:nvSpPr>
          <p:spPr>
            <a:xfrm>
              <a:off x="1294988" y="1535073"/>
              <a:ext cx="2492990" cy="1207062"/>
            </a:xfrm>
            <a:prstGeom prst="rect">
              <a:avLst/>
            </a:prstGeom>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4" name="组合 13"/>
          <p:cNvGrpSpPr/>
          <p:nvPr/>
        </p:nvGrpSpPr>
        <p:grpSpPr>
          <a:xfrm>
            <a:off x="4191307" y="852064"/>
            <a:ext cx="2961957" cy="2070824"/>
            <a:chOff x="1060504" y="671311"/>
            <a:chExt cx="2961957" cy="2070824"/>
          </a:xfrm>
        </p:grpSpPr>
        <p:sp>
          <p:nvSpPr>
            <p:cNvPr id="15" name="矩形 14"/>
            <p:cNvSpPr/>
            <p:nvPr/>
          </p:nvSpPr>
          <p:spPr>
            <a:xfrm>
              <a:off x="1060504" y="1116417"/>
              <a:ext cx="2961957" cy="1392866"/>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a:stretch>
              <a:fillRect/>
            </a:stretch>
          </p:blipFill>
          <p:spPr>
            <a:xfrm>
              <a:off x="2051174" y="671311"/>
              <a:ext cx="980620" cy="795982"/>
            </a:xfrm>
            <a:prstGeom prst="rect">
              <a:avLst/>
            </a:prstGeom>
          </p:spPr>
        </p:pic>
        <p:sp useBgFill="1">
          <p:nvSpPr>
            <p:cNvPr id="17" name="文本框 16"/>
            <p:cNvSpPr txBox="1"/>
            <p:nvPr/>
          </p:nvSpPr>
          <p:spPr>
            <a:xfrm>
              <a:off x="1294988" y="1535073"/>
              <a:ext cx="2492990" cy="1207062"/>
            </a:xfrm>
            <a:prstGeom prst="rect">
              <a:avLst/>
            </a:prstGeom>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8" name="组合 17"/>
          <p:cNvGrpSpPr/>
          <p:nvPr/>
        </p:nvGrpSpPr>
        <p:grpSpPr>
          <a:xfrm>
            <a:off x="7458350" y="852064"/>
            <a:ext cx="2961957" cy="2070824"/>
            <a:chOff x="1060504" y="671311"/>
            <a:chExt cx="2961957" cy="2070824"/>
          </a:xfrm>
        </p:grpSpPr>
        <p:sp>
          <p:nvSpPr>
            <p:cNvPr id="19" name="矩形 18"/>
            <p:cNvSpPr/>
            <p:nvPr/>
          </p:nvSpPr>
          <p:spPr>
            <a:xfrm>
              <a:off x="1060504" y="1116417"/>
              <a:ext cx="2961957" cy="1392866"/>
            </a:xfrm>
            <a:prstGeom prst="rect">
              <a:avLst/>
            </a:prstGeom>
            <a:noFill/>
            <a:ln w="190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stretch>
              <a:fillRect/>
            </a:stretch>
          </p:blipFill>
          <p:spPr>
            <a:xfrm>
              <a:off x="2051174" y="671311"/>
              <a:ext cx="980620" cy="795982"/>
            </a:xfrm>
            <a:prstGeom prst="rect">
              <a:avLst/>
            </a:prstGeom>
          </p:spPr>
        </p:pic>
        <p:sp useBgFill="1">
          <p:nvSpPr>
            <p:cNvPr id="21" name="文本框 20"/>
            <p:cNvSpPr txBox="1"/>
            <p:nvPr/>
          </p:nvSpPr>
          <p:spPr>
            <a:xfrm>
              <a:off x="1294988" y="1535073"/>
              <a:ext cx="2492990" cy="1207062"/>
            </a:xfrm>
            <a:prstGeom prst="rect">
              <a:avLst/>
            </a:prstGeom>
          </p:spPr>
          <p:txBody>
            <a:bodyPr wrap="none" rtlCol="0">
              <a:spAutoFit/>
            </a:bodyPr>
            <a:lstStyle/>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endPar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点击输入内容点击输入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invX="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1161608" y="892085"/>
          <a:ext cx="9868785" cy="4402318"/>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rot="16200000">
            <a:off x="5993661" y="106766"/>
            <a:ext cx="204677" cy="12192000"/>
          </a:xfrm>
          <a:prstGeom prst="rect">
            <a:avLst/>
          </a:prstGeom>
          <a:solidFill>
            <a:srgbClr val="3C5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56953" y="5930748"/>
            <a:ext cx="545973" cy="545973"/>
          </a:xfrm>
          <a:prstGeom prst="ellipse">
            <a:avLst/>
          </a:prstGeom>
          <a:solidFill>
            <a:srgbClr val="00CAE9"/>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C54CF"/>
                </a:solidFill>
                <a:latin typeface="思源黑体 Bold" panose="020B0800000000000000" pitchFamily="34" charset="-122"/>
                <a:ea typeface="思源黑体 Bold" panose="020B0800000000000000" pitchFamily="34" charset="-122"/>
              </a:rPr>
              <a:t>1</a:t>
            </a:r>
            <a:endParaRPr lang="zh-CN" altLang="en-US" sz="2400" b="1" dirty="0">
              <a:solidFill>
                <a:srgbClr val="3C54CF"/>
              </a:solidFill>
              <a:latin typeface="思源黑体 Bold" panose="020B0800000000000000" pitchFamily="34" charset="-122"/>
              <a:ea typeface="思源黑体 Bold" panose="020B0800000000000000" pitchFamily="34" charset="-122"/>
            </a:endParaRPr>
          </a:p>
        </p:txBody>
      </p:sp>
      <p:sp>
        <p:nvSpPr>
          <p:cNvPr id="12" name="椭圆 11"/>
          <p:cNvSpPr/>
          <p:nvPr/>
        </p:nvSpPr>
        <p:spPr>
          <a:xfrm>
            <a:off x="5300994" y="5930748"/>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2</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13" name="椭圆 12"/>
          <p:cNvSpPr/>
          <p:nvPr/>
        </p:nvSpPr>
        <p:spPr>
          <a:xfrm>
            <a:off x="6345035" y="5930748"/>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3</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
        <p:nvSpPr>
          <p:cNvPr id="14" name="椭圆 13"/>
          <p:cNvSpPr/>
          <p:nvPr/>
        </p:nvSpPr>
        <p:spPr>
          <a:xfrm>
            <a:off x="7389075" y="5930748"/>
            <a:ext cx="545973" cy="545973"/>
          </a:xfrm>
          <a:prstGeom prst="ellipse">
            <a:avLst/>
          </a:prstGeom>
          <a:solidFill>
            <a:srgbClr val="3C54CF"/>
          </a:solidFill>
          <a:ln w="5715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CAE9"/>
                </a:solidFill>
                <a:latin typeface="思源黑体 Bold" panose="020B0800000000000000" pitchFamily="34" charset="-122"/>
                <a:ea typeface="思源黑体 Bold" panose="020B0800000000000000" pitchFamily="34" charset="-122"/>
              </a:rPr>
              <a:t>4</a:t>
            </a:r>
            <a:endParaRPr lang="zh-CN" altLang="en-US" sz="2400" b="1" dirty="0">
              <a:solidFill>
                <a:srgbClr val="00CAE9"/>
              </a:solidFill>
              <a:latin typeface="思源黑体 Bold" panose="020B0800000000000000" pitchFamily="34" charset="-122"/>
              <a:ea typeface="思源黑体 Bold" panose="020B0800000000000000" pitchFamily="34" charset="-122"/>
            </a:endParaRPr>
          </a:p>
        </p:txBody>
      </p:sp>
    </p:spTree>
  </p:cSld>
  <p:clrMapOvr>
    <a:masterClrMapping/>
  </p:clrMapOvr>
  <p:transition spd="slow" advClick="0" advTm="3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1000"/>
                                        <p:tgtEl>
                                          <p:spTgt spid="9">
                                            <p:graphicEl>
                                              <a:chart seriesIdx="-3" categoryIdx="-3" bldStep="gridLegend"/>
                                            </p:graphicEl>
                                          </p:spTgt>
                                        </p:tgtEl>
                                      </p:cBhvr>
                                    </p:animEffect>
                                    <p:anim calcmode="lin" valueType="num">
                                      <p:cBhvr>
                                        <p:cTn id="8"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14" dur="1000"/>
                                        <p:tgtEl>
                                          <p:spTgt spid="9">
                                            <p:graphicEl>
                                              <a:chart seriesIdx="-4" categoryIdx="0" bldStep="category"/>
                                            </p:graphicEl>
                                          </p:spTgt>
                                        </p:tgtEl>
                                      </p:cBhvr>
                                    </p:animEffect>
                                    <p:anim calcmode="lin" valueType="num">
                                      <p:cBhvr>
                                        <p:cTn id="15" dur="10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21" dur="1000"/>
                                        <p:tgtEl>
                                          <p:spTgt spid="9">
                                            <p:graphicEl>
                                              <a:chart seriesIdx="-4" categoryIdx="1" bldStep="category"/>
                                            </p:graphicEl>
                                          </p:spTgt>
                                        </p:tgtEl>
                                      </p:cBhvr>
                                    </p:animEffect>
                                    <p:anim calcmode="lin" valueType="num">
                                      <p:cBhvr>
                                        <p:cTn id="22" dur="10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28" dur="1000"/>
                                        <p:tgtEl>
                                          <p:spTgt spid="9">
                                            <p:graphicEl>
                                              <a:chart seriesIdx="-4" categoryIdx="2" bldStep="category"/>
                                            </p:graphicEl>
                                          </p:spTgt>
                                        </p:tgtEl>
                                      </p:cBhvr>
                                    </p:animEffect>
                                    <p:anim calcmode="lin" valueType="num">
                                      <p:cBhvr>
                                        <p:cTn id="29" dur="10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fade">
                                      <p:cBhvr>
                                        <p:cTn id="35" dur="1000"/>
                                        <p:tgtEl>
                                          <p:spTgt spid="9">
                                            <p:graphicEl>
                                              <a:chart seriesIdx="-4" categoryIdx="3" bldStep="category"/>
                                            </p:graphicEl>
                                          </p:spTgt>
                                        </p:tgtEl>
                                      </p:cBhvr>
                                    </p:animEffect>
                                    <p:anim calcmode="lin" valueType="num">
                                      <p:cBhvr>
                                        <p:cTn id="36" dur="1000" fill="hold"/>
                                        <p:tgtEl>
                                          <p:spTgt spid="9">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890823" y="3381162"/>
            <a:ext cx="8410354" cy="1839431"/>
          </a:xfrm>
          <a:prstGeom prst="rect">
            <a:avLst/>
          </a:prstGeom>
          <a:no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42844" y="-1"/>
            <a:ext cx="10706312" cy="1856839"/>
            <a:chOff x="0" y="-1"/>
            <a:chExt cx="10706312" cy="1856839"/>
          </a:xfrm>
        </p:grpSpPr>
        <p:pic>
          <p:nvPicPr>
            <p:cNvPr id="2" name="图片 1"/>
            <p:cNvPicPr>
              <a:picLocks noChangeAspect="1"/>
            </p:cNvPicPr>
            <p:nvPr/>
          </p:nvPicPr>
          <p:blipFill>
            <a:blip r:embed="rId2"/>
            <a:stretch>
              <a:fillRect/>
            </a:stretch>
          </p:blipFill>
          <p:spPr>
            <a:xfrm rot="5400000" flipH="1">
              <a:off x="-453414" y="453414"/>
              <a:ext cx="1856838" cy="950010"/>
            </a:xfrm>
            <a:prstGeom prst="rect">
              <a:avLst/>
            </a:prstGeom>
          </p:spPr>
        </p:pic>
        <p:pic>
          <p:nvPicPr>
            <p:cNvPr id="3" name="图片 2"/>
            <p:cNvPicPr>
              <a:picLocks noChangeAspect="1"/>
            </p:cNvPicPr>
            <p:nvPr/>
          </p:nvPicPr>
          <p:blipFill>
            <a:blip r:embed="rId2"/>
            <a:stretch>
              <a:fillRect/>
            </a:stretch>
          </p:blipFill>
          <p:spPr>
            <a:xfrm rot="5400000" flipH="1">
              <a:off x="522216" y="453413"/>
              <a:ext cx="1856838" cy="950010"/>
            </a:xfrm>
            <a:prstGeom prst="rect">
              <a:avLst/>
            </a:prstGeom>
          </p:spPr>
        </p:pic>
        <p:pic>
          <p:nvPicPr>
            <p:cNvPr id="4" name="图片 3"/>
            <p:cNvPicPr>
              <a:picLocks noChangeAspect="1"/>
            </p:cNvPicPr>
            <p:nvPr/>
          </p:nvPicPr>
          <p:blipFill>
            <a:blip r:embed="rId2"/>
            <a:stretch>
              <a:fillRect/>
            </a:stretch>
          </p:blipFill>
          <p:spPr>
            <a:xfrm rot="5400000" flipH="1">
              <a:off x="1497846" y="453413"/>
              <a:ext cx="1856838" cy="950010"/>
            </a:xfrm>
            <a:prstGeom prst="rect">
              <a:avLst/>
            </a:prstGeom>
          </p:spPr>
        </p:pic>
        <p:pic>
          <p:nvPicPr>
            <p:cNvPr id="5" name="图片 4"/>
            <p:cNvPicPr>
              <a:picLocks noChangeAspect="1"/>
            </p:cNvPicPr>
            <p:nvPr/>
          </p:nvPicPr>
          <p:blipFill>
            <a:blip r:embed="rId2"/>
            <a:stretch>
              <a:fillRect/>
            </a:stretch>
          </p:blipFill>
          <p:spPr>
            <a:xfrm rot="5400000" flipH="1">
              <a:off x="2473476" y="453413"/>
              <a:ext cx="1856838" cy="950010"/>
            </a:xfrm>
            <a:prstGeom prst="rect">
              <a:avLst/>
            </a:prstGeom>
          </p:spPr>
        </p:pic>
        <p:pic>
          <p:nvPicPr>
            <p:cNvPr id="6" name="图片 5"/>
            <p:cNvPicPr>
              <a:picLocks noChangeAspect="1"/>
            </p:cNvPicPr>
            <p:nvPr/>
          </p:nvPicPr>
          <p:blipFill>
            <a:blip r:embed="rId2"/>
            <a:stretch>
              <a:fillRect/>
            </a:stretch>
          </p:blipFill>
          <p:spPr>
            <a:xfrm rot="5400000" flipH="1">
              <a:off x="3449106" y="453413"/>
              <a:ext cx="1856838" cy="950010"/>
            </a:xfrm>
            <a:prstGeom prst="rect">
              <a:avLst/>
            </a:prstGeom>
          </p:spPr>
        </p:pic>
        <p:pic>
          <p:nvPicPr>
            <p:cNvPr id="7" name="图片 6"/>
            <p:cNvPicPr>
              <a:picLocks noChangeAspect="1"/>
            </p:cNvPicPr>
            <p:nvPr/>
          </p:nvPicPr>
          <p:blipFill>
            <a:blip r:embed="rId2"/>
            <a:stretch>
              <a:fillRect/>
            </a:stretch>
          </p:blipFill>
          <p:spPr>
            <a:xfrm rot="5400000" flipH="1">
              <a:off x="4424736" y="453413"/>
              <a:ext cx="1856838" cy="950010"/>
            </a:xfrm>
            <a:prstGeom prst="rect">
              <a:avLst/>
            </a:prstGeom>
          </p:spPr>
        </p:pic>
        <p:pic>
          <p:nvPicPr>
            <p:cNvPr id="8" name="图片 7"/>
            <p:cNvPicPr>
              <a:picLocks noChangeAspect="1"/>
            </p:cNvPicPr>
            <p:nvPr/>
          </p:nvPicPr>
          <p:blipFill>
            <a:blip r:embed="rId2"/>
            <a:stretch>
              <a:fillRect/>
            </a:stretch>
          </p:blipFill>
          <p:spPr>
            <a:xfrm rot="5400000" flipH="1">
              <a:off x="5400366" y="453413"/>
              <a:ext cx="1856838" cy="950010"/>
            </a:xfrm>
            <a:prstGeom prst="rect">
              <a:avLst/>
            </a:prstGeom>
          </p:spPr>
        </p:pic>
        <p:pic>
          <p:nvPicPr>
            <p:cNvPr id="9" name="图片 8"/>
            <p:cNvPicPr>
              <a:picLocks noChangeAspect="1"/>
            </p:cNvPicPr>
            <p:nvPr/>
          </p:nvPicPr>
          <p:blipFill>
            <a:blip r:embed="rId2"/>
            <a:stretch>
              <a:fillRect/>
            </a:stretch>
          </p:blipFill>
          <p:spPr>
            <a:xfrm rot="5400000" flipH="1">
              <a:off x="6375996" y="453413"/>
              <a:ext cx="1856838" cy="950010"/>
            </a:xfrm>
            <a:prstGeom prst="rect">
              <a:avLst/>
            </a:prstGeom>
          </p:spPr>
        </p:pic>
        <p:pic>
          <p:nvPicPr>
            <p:cNvPr id="10" name="图片 9"/>
            <p:cNvPicPr>
              <a:picLocks noChangeAspect="1"/>
            </p:cNvPicPr>
            <p:nvPr/>
          </p:nvPicPr>
          <p:blipFill>
            <a:blip r:embed="rId2"/>
            <a:stretch>
              <a:fillRect/>
            </a:stretch>
          </p:blipFill>
          <p:spPr>
            <a:xfrm rot="5400000" flipH="1">
              <a:off x="7351626" y="453413"/>
              <a:ext cx="1856838" cy="950010"/>
            </a:xfrm>
            <a:prstGeom prst="rect">
              <a:avLst/>
            </a:prstGeom>
          </p:spPr>
        </p:pic>
        <p:pic>
          <p:nvPicPr>
            <p:cNvPr id="11" name="图片 10"/>
            <p:cNvPicPr>
              <a:picLocks noChangeAspect="1"/>
            </p:cNvPicPr>
            <p:nvPr/>
          </p:nvPicPr>
          <p:blipFill>
            <a:blip r:embed="rId2"/>
            <a:stretch>
              <a:fillRect/>
            </a:stretch>
          </p:blipFill>
          <p:spPr>
            <a:xfrm rot="5400000" flipH="1">
              <a:off x="8327256" y="453413"/>
              <a:ext cx="1856838" cy="950010"/>
            </a:xfrm>
            <a:prstGeom prst="rect">
              <a:avLst/>
            </a:prstGeom>
          </p:spPr>
        </p:pic>
        <p:pic>
          <p:nvPicPr>
            <p:cNvPr id="12" name="图片 11"/>
            <p:cNvPicPr>
              <a:picLocks noChangeAspect="1"/>
            </p:cNvPicPr>
            <p:nvPr/>
          </p:nvPicPr>
          <p:blipFill>
            <a:blip r:embed="rId2"/>
            <a:stretch>
              <a:fillRect/>
            </a:stretch>
          </p:blipFill>
          <p:spPr>
            <a:xfrm rot="5400000" flipH="1">
              <a:off x="9302888" y="453413"/>
              <a:ext cx="1856838" cy="950010"/>
            </a:xfrm>
            <a:prstGeom prst="rect">
              <a:avLst/>
            </a:prstGeom>
          </p:spPr>
        </p:pic>
      </p:grpSp>
      <p:sp>
        <p:nvSpPr>
          <p:cNvPr id="14" name="文本框 13"/>
          <p:cNvSpPr txBox="1"/>
          <p:nvPr/>
        </p:nvSpPr>
        <p:spPr>
          <a:xfrm>
            <a:off x="1476463" y="2143138"/>
            <a:ext cx="9366668" cy="400110"/>
          </a:xfrm>
          <a:prstGeom prst="rect">
            <a:avLst/>
          </a:prstGeom>
          <a:noFill/>
        </p:spPr>
        <p:txBody>
          <a:bodyPr wrap="none" rtlCol="0">
            <a:spAutoFit/>
          </a:bodyPr>
          <a:lstStyle/>
          <a:p>
            <a:pPr algn="ctr"/>
            <a:r>
              <a:rPr lang="en-US" altLang="zh-CN" sz="2000" spc="1800" dirty="0">
                <a:solidFill>
                  <a:srgbClr val="3C54CF"/>
                </a:solidFill>
                <a:latin typeface="Bahnschrift Light" panose="020B0502040204020203" pitchFamily="34" charset="0"/>
              </a:rPr>
              <a:t>BLOCK CHAIN TEMPLATE 201X</a:t>
            </a:r>
            <a:endParaRPr lang="zh-CN" altLang="en-US" sz="2000" spc="1800" dirty="0">
              <a:solidFill>
                <a:srgbClr val="3C54CF"/>
              </a:solidFill>
              <a:latin typeface="Bahnschrift Light" panose="020B0502040204020203" pitchFamily="34" charset="0"/>
            </a:endParaRPr>
          </a:p>
        </p:txBody>
      </p:sp>
      <p:grpSp>
        <p:nvGrpSpPr>
          <p:cNvPr id="18" name="组合 17"/>
          <p:cNvGrpSpPr/>
          <p:nvPr/>
        </p:nvGrpSpPr>
        <p:grpSpPr>
          <a:xfrm>
            <a:off x="2956549" y="2842809"/>
            <a:ext cx="6278899" cy="1200329"/>
            <a:chOff x="2956549" y="2583733"/>
            <a:chExt cx="6278899" cy="1200329"/>
          </a:xfrm>
          <a:solidFill>
            <a:schemeClr val="bg1"/>
          </a:solidFill>
        </p:grpSpPr>
        <p:sp>
          <p:nvSpPr>
            <p:cNvPr id="15" name="文本框 14"/>
            <p:cNvSpPr txBox="1"/>
            <p:nvPr/>
          </p:nvSpPr>
          <p:spPr>
            <a:xfrm>
              <a:off x="2956549" y="2583733"/>
              <a:ext cx="6278899" cy="1200329"/>
            </a:xfrm>
            <a:prstGeom prst="rect">
              <a:avLst/>
            </a:prstGeom>
            <a:grpFill/>
          </p:spPr>
          <p:txBody>
            <a:bodyPr wrap="none" rtlCol="0">
              <a:spAutoFit/>
            </a:bodyPr>
            <a:lstStyle/>
            <a:p>
              <a:pPr algn="ctr"/>
              <a:r>
                <a:rPr lang="zh-CN" altLang="en-US" sz="7200" spc="600" dirty="0">
                  <a:solidFill>
                    <a:schemeClr val="tx1">
                      <a:lumMod val="85000"/>
                      <a:lumOff val="15000"/>
                    </a:schemeClr>
                  </a:solidFill>
                  <a:latin typeface="思源黑体 Bold" panose="020B0800000000000000" pitchFamily="34" charset="-122"/>
                  <a:ea typeface="思源黑体 Bold" panose="020B0800000000000000" pitchFamily="34" charset="-122"/>
                </a:rPr>
                <a:t>区块链    发展</a:t>
              </a:r>
            </a:p>
          </p:txBody>
        </p:sp>
        <p:sp>
          <p:nvSpPr>
            <p:cNvPr id="17" name="椭圆 16"/>
            <p:cNvSpPr/>
            <p:nvPr/>
          </p:nvSpPr>
          <p:spPr>
            <a:xfrm>
              <a:off x="6155600" y="2768493"/>
              <a:ext cx="788276" cy="788276"/>
            </a:xfrm>
            <a:prstGeom prst="ellipse">
              <a:avLst/>
            </a:prstGeom>
            <a:grpFill/>
            <a:ln w="38100">
              <a:solidFill>
                <a:srgbClr val="3C5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3C54CF"/>
                  </a:solidFill>
                  <a:latin typeface="思源黑体 Bold" panose="020B0800000000000000" pitchFamily="34" charset="-122"/>
                  <a:ea typeface="思源黑体 Bold" panose="020B0800000000000000" pitchFamily="34" charset="-122"/>
                </a:rPr>
                <a:t>2</a:t>
              </a:r>
              <a:endParaRPr lang="zh-CN" altLang="en-US" sz="3600" b="1" dirty="0">
                <a:solidFill>
                  <a:srgbClr val="3C54CF"/>
                </a:solidFill>
                <a:latin typeface="思源黑体 Bold" panose="020B0800000000000000" pitchFamily="34" charset="-122"/>
                <a:ea typeface="思源黑体 Bold" panose="020B0800000000000000" pitchFamily="34" charset="-122"/>
              </a:endParaRPr>
            </a:p>
          </p:txBody>
        </p:sp>
      </p:grpSp>
      <p:sp>
        <p:nvSpPr>
          <p:cNvPr id="21" name="矩形 20"/>
          <p:cNvSpPr/>
          <p:nvPr/>
        </p:nvSpPr>
        <p:spPr>
          <a:xfrm>
            <a:off x="2978398" y="4322300"/>
            <a:ext cx="6354405" cy="1585499"/>
          </a:xfrm>
          <a:prstGeom prst="rect">
            <a:avLst/>
          </a:prstGeom>
          <a:solidFill>
            <a:schemeClr val="bg1"/>
          </a:solidFill>
        </p:spPr>
        <p:txBody>
          <a:bodyPr wrap="square">
            <a:spAutoFit/>
          </a:bodyPr>
          <a:lstStyle/>
          <a:p>
            <a:pPr algn="just">
              <a:lnSpc>
                <a:spcPts val="3000"/>
              </a:lnSpc>
            </a:pPr>
            <a:r>
              <a:rPr lang="en-US" altLang="zh-CN" sz="1600" dirty="0">
                <a:latin typeface="微软雅黑 Light" panose="020B0502040204020203" pitchFamily="34" charset="-122"/>
                <a:ea typeface="微软雅黑 Light" panose="020B0502040204020203" pitchFamily="34" charset="-122"/>
              </a:rPr>
              <a:t>A blockchain, originally block chain, is a continuously growing list of records, called blocks, which are linked and secured using cryptography. Each block typically contains a cryptographic hash of the previous block, a timestamp and transaction data.</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par>
                                <p:cTn id="8" presetID="42"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000"/>
                                        <p:tgtEl>
                                          <p:spTgt spid="19"/>
                                        </p:tgtEl>
                                      </p:cBhvr>
                                    </p:animEffect>
                                  </p:childTnLst>
                                </p:cTn>
                              </p:par>
                              <p:par>
                                <p:cTn id="16" presetID="47" presetClass="entr" presetSubtype="0" fill="hold" grpId="0"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2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宽屏</PresentationFormat>
  <Paragraphs>233</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等线 Light</vt:lpstr>
      <vt:lpstr>思源黑体 Bold</vt:lpstr>
      <vt:lpstr>微软雅黑 Light</vt:lpstr>
      <vt:lpstr>Arial</vt:lpstr>
      <vt:lpstr>Bahnschrift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173</cp:revision>
  <dcterms:created xsi:type="dcterms:W3CDTF">2018-05-01T00:24:00Z</dcterms:created>
  <dcterms:modified xsi:type="dcterms:W3CDTF">2021-01-05T12:15:43Z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